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3488-BF15-452E-96F3-1E5DCBD88A53}" type="datetimeFigureOut">
              <a:rPr lang="pt-PT" smtClean="0"/>
              <a:t>07/06/2023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8C3D1-C200-48A7-8D59-A4F220056D3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04654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3488-BF15-452E-96F3-1E5DCBD88A53}" type="datetimeFigureOut">
              <a:rPr lang="pt-PT" smtClean="0"/>
              <a:t>07/06/2023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8C3D1-C200-48A7-8D59-A4F220056D3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49127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3488-BF15-452E-96F3-1E5DCBD88A53}" type="datetimeFigureOut">
              <a:rPr lang="pt-PT" smtClean="0"/>
              <a:t>07/06/2023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8C3D1-C200-48A7-8D59-A4F220056D3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30013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3488-BF15-452E-96F3-1E5DCBD88A53}" type="datetimeFigureOut">
              <a:rPr lang="pt-PT" smtClean="0"/>
              <a:t>07/06/2023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8C3D1-C200-48A7-8D59-A4F220056D3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59845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3488-BF15-452E-96F3-1E5DCBD88A53}" type="datetimeFigureOut">
              <a:rPr lang="pt-PT" smtClean="0"/>
              <a:t>07/06/2023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8C3D1-C200-48A7-8D59-A4F220056D3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70981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3488-BF15-452E-96F3-1E5DCBD88A53}" type="datetimeFigureOut">
              <a:rPr lang="pt-PT" smtClean="0"/>
              <a:t>07/06/2023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8C3D1-C200-48A7-8D59-A4F220056D3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74019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3488-BF15-452E-96F3-1E5DCBD88A53}" type="datetimeFigureOut">
              <a:rPr lang="pt-PT" smtClean="0"/>
              <a:t>07/06/2023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8C3D1-C200-48A7-8D59-A4F220056D3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4830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3488-BF15-452E-96F3-1E5DCBD88A53}" type="datetimeFigureOut">
              <a:rPr lang="pt-PT" smtClean="0"/>
              <a:t>07/06/2023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8C3D1-C200-48A7-8D59-A4F220056D3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27477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3488-BF15-452E-96F3-1E5DCBD88A53}" type="datetimeFigureOut">
              <a:rPr lang="pt-PT" smtClean="0"/>
              <a:t>07/06/2023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8C3D1-C200-48A7-8D59-A4F220056D3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33867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3488-BF15-452E-96F3-1E5DCBD88A53}" type="datetimeFigureOut">
              <a:rPr lang="pt-PT" smtClean="0"/>
              <a:t>07/06/2023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8C3D1-C200-48A7-8D59-A4F220056D3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69083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3488-BF15-452E-96F3-1E5DCBD88A53}" type="datetimeFigureOut">
              <a:rPr lang="pt-PT" smtClean="0"/>
              <a:t>07/06/2023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8C3D1-C200-48A7-8D59-A4F220056D3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39996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C3488-BF15-452E-96F3-1E5DCBD88A53}" type="datetimeFigureOut">
              <a:rPr lang="pt-PT" smtClean="0"/>
              <a:t>07/06/2023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8C3D1-C200-48A7-8D59-A4F220056D3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5328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35BC1100-7BB8-7CCC-7749-C4A7B14A841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6895" y="-74478"/>
            <a:ext cx="5103385" cy="7006956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533F85B0-AB6E-4950-8F8D-86BDC34EC330}"/>
              </a:ext>
            </a:extLst>
          </p:cNvPr>
          <p:cNvSpPr/>
          <p:nvPr/>
        </p:nvSpPr>
        <p:spPr>
          <a:xfrm>
            <a:off x="1444443" y="412651"/>
            <a:ext cx="3714637" cy="5226855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600" dirty="0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38DA2944-F65E-4E35-A500-6B7A4905C397}"/>
              </a:ext>
            </a:extLst>
          </p:cNvPr>
          <p:cNvSpPr/>
          <p:nvPr/>
        </p:nvSpPr>
        <p:spPr>
          <a:xfrm>
            <a:off x="5559244" y="421346"/>
            <a:ext cx="3714637" cy="521815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600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E6F9F494-FD53-498C-A155-233146EA0B82}"/>
              </a:ext>
            </a:extLst>
          </p:cNvPr>
          <p:cNvSpPr/>
          <p:nvPr/>
        </p:nvSpPr>
        <p:spPr>
          <a:xfrm>
            <a:off x="1444443" y="412651"/>
            <a:ext cx="640389" cy="5226855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pt-PT" sz="1400" dirty="0">
                <a:ln w="0"/>
                <a:solidFill>
                  <a:schemeClr val="tx1"/>
                </a:solidFill>
              </a:rPr>
              <a:t>Cola aqui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1563A708-1AFF-4AD2-9E12-629D4B965E84}"/>
              </a:ext>
            </a:extLst>
          </p:cNvPr>
          <p:cNvSpPr/>
          <p:nvPr/>
        </p:nvSpPr>
        <p:spPr>
          <a:xfrm>
            <a:off x="5559243" y="421347"/>
            <a:ext cx="640389" cy="5218158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848BB9EE-BEE9-4990-BBE1-5FAD7A248F18}"/>
              </a:ext>
            </a:extLst>
          </p:cNvPr>
          <p:cNvSpPr/>
          <p:nvPr/>
        </p:nvSpPr>
        <p:spPr>
          <a:xfrm>
            <a:off x="7942053" y="4061270"/>
            <a:ext cx="998993" cy="1861920"/>
          </a:xfrm>
          <a:prstGeom prst="rect">
            <a:avLst/>
          </a:prstGeom>
          <a:noFill/>
        </p:spPr>
        <p:txBody>
          <a:bodyPr wrap="none" lIns="91441" tIns="45720" rIns="91441" bIns="45720">
            <a:spAutoFit/>
          </a:bodyPr>
          <a:lstStyle/>
          <a:p>
            <a:pPr algn="ctr"/>
            <a:r>
              <a:rPr lang="pt-PT" sz="11499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KG She Persisted" panose="02000506000000020003" pitchFamily="2" charset="0"/>
              </a:rPr>
              <a:t>X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6B9E2EBA-EB02-4F86-8F6E-6778088F36BD}"/>
              </a:ext>
            </a:extLst>
          </p:cNvPr>
          <p:cNvSpPr/>
          <p:nvPr/>
        </p:nvSpPr>
        <p:spPr>
          <a:xfrm>
            <a:off x="6080583" y="527593"/>
            <a:ext cx="185257" cy="50037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graphicFrame>
        <p:nvGraphicFramePr>
          <p:cNvPr id="19" name="Tabela 19">
            <a:extLst>
              <a:ext uri="{FF2B5EF4-FFF2-40B4-BE49-F238E27FC236}">
                <a16:creationId xmlns:a16="http://schemas.microsoft.com/office/drawing/2014/main" id="{769CD6C1-DF18-4713-B8D2-A3E8FD469D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715220"/>
              </p:ext>
            </p:extLst>
          </p:nvPr>
        </p:nvGraphicFramePr>
        <p:xfrm>
          <a:off x="2183887" y="698945"/>
          <a:ext cx="2769115" cy="48324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3823">
                  <a:extLst>
                    <a:ext uri="{9D8B030D-6E8A-4147-A177-3AD203B41FA5}">
                      <a16:colId xmlns:a16="http://schemas.microsoft.com/office/drawing/2014/main" val="3132047501"/>
                    </a:ext>
                  </a:extLst>
                </a:gridCol>
                <a:gridCol w="553823">
                  <a:extLst>
                    <a:ext uri="{9D8B030D-6E8A-4147-A177-3AD203B41FA5}">
                      <a16:colId xmlns:a16="http://schemas.microsoft.com/office/drawing/2014/main" val="2480874660"/>
                    </a:ext>
                  </a:extLst>
                </a:gridCol>
                <a:gridCol w="553823">
                  <a:extLst>
                    <a:ext uri="{9D8B030D-6E8A-4147-A177-3AD203B41FA5}">
                      <a16:colId xmlns:a16="http://schemas.microsoft.com/office/drawing/2014/main" val="225237387"/>
                    </a:ext>
                  </a:extLst>
                </a:gridCol>
                <a:gridCol w="553823">
                  <a:extLst>
                    <a:ext uri="{9D8B030D-6E8A-4147-A177-3AD203B41FA5}">
                      <a16:colId xmlns:a16="http://schemas.microsoft.com/office/drawing/2014/main" val="1697768076"/>
                    </a:ext>
                  </a:extLst>
                </a:gridCol>
                <a:gridCol w="553823">
                  <a:extLst>
                    <a:ext uri="{9D8B030D-6E8A-4147-A177-3AD203B41FA5}">
                      <a16:colId xmlns:a16="http://schemas.microsoft.com/office/drawing/2014/main" val="3185579573"/>
                    </a:ext>
                  </a:extLst>
                </a:gridCol>
              </a:tblGrid>
              <a:tr h="465666">
                <a:tc>
                  <a:txBody>
                    <a:bodyPr/>
                    <a:lstStyle/>
                    <a:p>
                      <a:pPr algn="ctr"/>
                      <a:r>
                        <a:rPr lang="pt-PT" sz="2500" b="1" dirty="0">
                          <a:latin typeface="+mn-lt"/>
                        </a:rPr>
                        <a:t>x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000" b="1" dirty="0">
                          <a:latin typeface="+mn-lt"/>
                        </a:rPr>
                        <a:t>1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000" b="1" dirty="0">
                          <a:latin typeface="+mn-lt"/>
                        </a:rPr>
                        <a:t>2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000" b="1" dirty="0">
                          <a:latin typeface="+mn-lt"/>
                        </a:rPr>
                        <a:t>4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000" b="1" dirty="0">
                          <a:latin typeface="+mn-lt"/>
                        </a:rPr>
                        <a:t>5</a:t>
                      </a:r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3134414511"/>
                  </a:ext>
                </a:extLst>
              </a:tr>
              <a:tr h="435997">
                <a:tc>
                  <a:txBody>
                    <a:bodyPr/>
                    <a:lstStyle/>
                    <a:p>
                      <a:pPr algn="ctr"/>
                      <a:r>
                        <a:rPr lang="pt-PT" sz="2000" b="1" dirty="0">
                          <a:latin typeface="+mn-lt"/>
                        </a:rPr>
                        <a:t>1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 dirty="0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2573795316"/>
                  </a:ext>
                </a:extLst>
              </a:tr>
              <a:tr h="435997">
                <a:tc>
                  <a:txBody>
                    <a:bodyPr/>
                    <a:lstStyle/>
                    <a:p>
                      <a:pPr algn="ctr"/>
                      <a:r>
                        <a:rPr lang="pt-PT" sz="2000" b="1" dirty="0">
                          <a:latin typeface="+mn-lt"/>
                        </a:rPr>
                        <a:t>2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 dirty="0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274943855"/>
                  </a:ext>
                </a:extLst>
              </a:tr>
              <a:tr h="435997">
                <a:tc>
                  <a:txBody>
                    <a:bodyPr/>
                    <a:lstStyle/>
                    <a:p>
                      <a:pPr algn="ctr"/>
                      <a:r>
                        <a:rPr lang="pt-PT" sz="2000" b="1" dirty="0">
                          <a:latin typeface="+mn-lt"/>
                        </a:rPr>
                        <a:t>3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 dirty="0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 dirty="0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241133094"/>
                  </a:ext>
                </a:extLst>
              </a:tr>
              <a:tr h="435997">
                <a:tc>
                  <a:txBody>
                    <a:bodyPr/>
                    <a:lstStyle/>
                    <a:p>
                      <a:pPr algn="ctr"/>
                      <a:r>
                        <a:rPr lang="pt-PT" sz="2000" b="1" dirty="0">
                          <a:latin typeface="+mn-lt"/>
                        </a:rPr>
                        <a:t>4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 dirty="0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 dirty="0">
                        <a:latin typeface="+mn-lt"/>
                      </a:endParaRPr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1554254278"/>
                  </a:ext>
                </a:extLst>
              </a:tr>
              <a:tr h="435997">
                <a:tc>
                  <a:txBody>
                    <a:bodyPr/>
                    <a:lstStyle/>
                    <a:p>
                      <a:pPr algn="ctr"/>
                      <a:r>
                        <a:rPr lang="pt-PT" sz="2000" b="1" dirty="0">
                          <a:latin typeface="+mn-lt"/>
                        </a:rPr>
                        <a:t>5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3848667151"/>
                  </a:ext>
                </a:extLst>
              </a:tr>
              <a:tr h="435997">
                <a:tc>
                  <a:txBody>
                    <a:bodyPr/>
                    <a:lstStyle/>
                    <a:p>
                      <a:pPr algn="ctr"/>
                      <a:r>
                        <a:rPr lang="pt-PT" sz="2000" b="1" dirty="0">
                          <a:latin typeface="+mn-lt"/>
                        </a:rPr>
                        <a:t>6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 dirty="0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1374063512"/>
                  </a:ext>
                </a:extLst>
              </a:tr>
              <a:tr h="435997">
                <a:tc>
                  <a:txBody>
                    <a:bodyPr/>
                    <a:lstStyle/>
                    <a:p>
                      <a:pPr algn="ctr"/>
                      <a:r>
                        <a:rPr lang="pt-PT" sz="2000" b="1" dirty="0">
                          <a:latin typeface="+mn-lt"/>
                        </a:rPr>
                        <a:t>7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 dirty="0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1151733590"/>
                  </a:ext>
                </a:extLst>
              </a:tr>
              <a:tr h="435997">
                <a:tc>
                  <a:txBody>
                    <a:bodyPr/>
                    <a:lstStyle/>
                    <a:p>
                      <a:pPr algn="ctr"/>
                      <a:r>
                        <a:rPr lang="pt-PT" sz="2000" b="1" dirty="0">
                          <a:latin typeface="+mn-lt"/>
                        </a:rPr>
                        <a:t>8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 dirty="0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2093563585"/>
                  </a:ext>
                </a:extLst>
              </a:tr>
              <a:tr h="435997">
                <a:tc>
                  <a:txBody>
                    <a:bodyPr/>
                    <a:lstStyle/>
                    <a:p>
                      <a:pPr algn="ctr"/>
                      <a:r>
                        <a:rPr lang="pt-PT" sz="2000" b="1" dirty="0">
                          <a:latin typeface="+mn-lt"/>
                        </a:rPr>
                        <a:t>9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 dirty="0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884047543"/>
                  </a:ext>
                </a:extLst>
              </a:tr>
              <a:tr h="435997">
                <a:tc>
                  <a:txBody>
                    <a:bodyPr/>
                    <a:lstStyle/>
                    <a:p>
                      <a:pPr algn="ctr"/>
                      <a:r>
                        <a:rPr lang="pt-PT" sz="2000" b="1" dirty="0">
                          <a:latin typeface="+mn-lt"/>
                        </a:rPr>
                        <a:t>10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 dirty="0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 dirty="0">
                        <a:latin typeface="+mn-lt"/>
                      </a:endParaRPr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66110770"/>
                  </a:ext>
                </a:extLst>
              </a:tr>
            </a:tbl>
          </a:graphicData>
        </a:graphic>
      </p:graphicFrame>
      <p:sp>
        <p:nvSpPr>
          <p:cNvPr id="16" name="Retângulo 15">
            <a:extLst>
              <a:ext uri="{FF2B5EF4-FFF2-40B4-BE49-F238E27FC236}">
                <a16:creationId xmlns:a16="http://schemas.microsoft.com/office/drawing/2014/main" id="{9F2CBED1-75EC-438B-8EA3-4F877BDA0DC2}"/>
              </a:ext>
            </a:extLst>
          </p:cNvPr>
          <p:cNvSpPr/>
          <p:nvPr/>
        </p:nvSpPr>
        <p:spPr>
          <a:xfrm rot="16200000">
            <a:off x="8014866" y="1331112"/>
            <a:ext cx="2317897" cy="4983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400" b="1" dirty="0">
                <a:ln w="0"/>
                <a:solidFill>
                  <a:schemeClr val="tx1"/>
                </a:solidFill>
                <a:latin typeface="A Gentle Touch" panose="02000603000000000000" pitchFamily="2" charset="0"/>
                <a:ea typeface="A Gentle Touch" panose="02000603000000000000" pitchFamily="2" charset="0"/>
              </a:rPr>
              <a:t>Sónia Rodrigues</a:t>
            </a:r>
            <a:endParaRPr lang="pt-PT" sz="1400" b="1" dirty="0">
              <a:latin typeface="A Gentle Touch" panose="02000603000000000000" pitchFamily="2" charset="0"/>
              <a:ea typeface="A Gentle Touch" panose="02000603000000000000" pitchFamily="2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D186CD6C-3C4B-7C6E-C86E-BF8DF39B336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37" t="7077" b="18453"/>
          <a:stretch/>
        </p:blipFill>
        <p:spPr>
          <a:xfrm>
            <a:off x="5569305" y="412651"/>
            <a:ext cx="3447990" cy="5218160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D2026FD5-78F1-0D3E-5AEB-8DDA41F417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5863" y="527593"/>
            <a:ext cx="477541" cy="45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371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m desenho&#10;&#10;Descrição gerada automaticamente">
            <a:extLst>
              <a:ext uri="{FF2B5EF4-FFF2-40B4-BE49-F238E27FC236}">
                <a16:creationId xmlns:a16="http://schemas.microsoft.com/office/drawing/2014/main" id="{08D3EE12-5508-FBCB-D036-4F6B4AAA251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7979" y="-186224"/>
            <a:ext cx="4543237" cy="6237873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533F85B0-AB6E-4950-8F8D-86BDC34EC330}"/>
              </a:ext>
            </a:extLst>
          </p:cNvPr>
          <p:cNvSpPr/>
          <p:nvPr/>
        </p:nvSpPr>
        <p:spPr>
          <a:xfrm>
            <a:off x="1444443" y="412651"/>
            <a:ext cx="3714637" cy="5226855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600" dirty="0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38DA2944-F65E-4E35-A500-6B7A4905C397}"/>
              </a:ext>
            </a:extLst>
          </p:cNvPr>
          <p:cNvSpPr/>
          <p:nvPr/>
        </p:nvSpPr>
        <p:spPr>
          <a:xfrm>
            <a:off x="5559244" y="421346"/>
            <a:ext cx="3714637" cy="521815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2600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E6F9F494-FD53-498C-A155-233146EA0B82}"/>
              </a:ext>
            </a:extLst>
          </p:cNvPr>
          <p:cNvSpPr/>
          <p:nvPr/>
        </p:nvSpPr>
        <p:spPr>
          <a:xfrm>
            <a:off x="1444443" y="412651"/>
            <a:ext cx="640389" cy="5226855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pt-PT" sz="1400" dirty="0">
                <a:ln w="0"/>
                <a:solidFill>
                  <a:schemeClr val="tx1"/>
                </a:solidFill>
              </a:rPr>
              <a:t>Cola aqui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1563A708-1AFF-4AD2-9E12-629D4B965E84}"/>
              </a:ext>
            </a:extLst>
          </p:cNvPr>
          <p:cNvSpPr/>
          <p:nvPr/>
        </p:nvSpPr>
        <p:spPr>
          <a:xfrm>
            <a:off x="5559243" y="421347"/>
            <a:ext cx="640389" cy="5218158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848BB9EE-BEE9-4990-BBE1-5FAD7A248F18}"/>
              </a:ext>
            </a:extLst>
          </p:cNvPr>
          <p:cNvSpPr/>
          <p:nvPr/>
        </p:nvSpPr>
        <p:spPr>
          <a:xfrm>
            <a:off x="7869368" y="3029474"/>
            <a:ext cx="986047" cy="1861920"/>
          </a:xfrm>
          <a:prstGeom prst="rect">
            <a:avLst/>
          </a:prstGeom>
          <a:noFill/>
        </p:spPr>
        <p:txBody>
          <a:bodyPr wrap="square" lIns="91441" tIns="45720" rIns="91441" bIns="45720">
            <a:spAutoFit/>
          </a:bodyPr>
          <a:lstStyle/>
          <a:p>
            <a:pPr algn="ctr"/>
            <a:r>
              <a:rPr lang="pt-PT" sz="11499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KG She Persisted" panose="02000506000000020003" pitchFamily="2" charset="0"/>
              </a:rPr>
              <a:t>X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6B9E2EBA-EB02-4F86-8F6E-6778088F36BD}"/>
              </a:ext>
            </a:extLst>
          </p:cNvPr>
          <p:cNvSpPr/>
          <p:nvPr/>
        </p:nvSpPr>
        <p:spPr>
          <a:xfrm>
            <a:off x="6080583" y="527593"/>
            <a:ext cx="185257" cy="50037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graphicFrame>
        <p:nvGraphicFramePr>
          <p:cNvPr id="19" name="Tabela 19">
            <a:extLst>
              <a:ext uri="{FF2B5EF4-FFF2-40B4-BE49-F238E27FC236}">
                <a16:creationId xmlns:a16="http://schemas.microsoft.com/office/drawing/2014/main" id="{769CD6C1-DF18-4713-B8D2-A3E8FD469D11}"/>
              </a:ext>
            </a:extLst>
          </p:cNvPr>
          <p:cNvGraphicFramePr>
            <a:graphicFrameLocks noGrp="1"/>
          </p:cNvGraphicFramePr>
          <p:nvPr/>
        </p:nvGraphicFramePr>
        <p:xfrm>
          <a:off x="2183887" y="698945"/>
          <a:ext cx="2769115" cy="48324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3823">
                  <a:extLst>
                    <a:ext uri="{9D8B030D-6E8A-4147-A177-3AD203B41FA5}">
                      <a16:colId xmlns:a16="http://schemas.microsoft.com/office/drawing/2014/main" val="3132047501"/>
                    </a:ext>
                  </a:extLst>
                </a:gridCol>
                <a:gridCol w="553823">
                  <a:extLst>
                    <a:ext uri="{9D8B030D-6E8A-4147-A177-3AD203B41FA5}">
                      <a16:colId xmlns:a16="http://schemas.microsoft.com/office/drawing/2014/main" val="2480874660"/>
                    </a:ext>
                  </a:extLst>
                </a:gridCol>
                <a:gridCol w="553823">
                  <a:extLst>
                    <a:ext uri="{9D8B030D-6E8A-4147-A177-3AD203B41FA5}">
                      <a16:colId xmlns:a16="http://schemas.microsoft.com/office/drawing/2014/main" val="225237387"/>
                    </a:ext>
                  </a:extLst>
                </a:gridCol>
                <a:gridCol w="553823">
                  <a:extLst>
                    <a:ext uri="{9D8B030D-6E8A-4147-A177-3AD203B41FA5}">
                      <a16:colId xmlns:a16="http://schemas.microsoft.com/office/drawing/2014/main" val="1697768076"/>
                    </a:ext>
                  </a:extLst>
                </a:gridCol>
                <a:gridCol w="553823">
                  <a:extLst>
                    <a:ext uri="{9D8B030D-6E8A-4147-A177-3AD203B41FA5}">
                      <a16:colId xmlns:a16="http://schemas.microsoft.com/office/drawing/2014/main" val="3185579573"/>
                    </a:ext>
                  </a:extLst>
                </a:gridCol>
              </a:tblGrid>
              <a:tr h="465666">
                <a:tc>
                  <a:txBody>
                    <a:bodyPr/>
                    <a:lstStyle/>
                    <a:p>
                      <a:pPr algn="ctr"/>
                      <a:r>
                        <a:rPr lang="pt-PT" sz="2500" b="1" dirty="0">
                          <a:latin typeface="+mn-lt"/>
                        </a:rPr>
                        <a:t>x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000" b="1" dirty="0">
                          <a:latin typeface="+mn-lt"/>
                        </a:rPr>
                        <a:t>1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000" b="1" dirty="0">
                          <a:latin typeface="+mn-lt"/>
                        </a:rPr>
                        <a:t>2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000" b="1" dirty="0">
                          <a:latin typeface="+mn-lt"/>
                        </a:rPr>
                        <a:t>4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000" b="1" dirty="0">
                          <a:latin typeface="+mn-lt"/>
                        </a:rPr>
                        <a:t>5</a:t>
                      </a:r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3134414511"/>
                  </a:ext>
                </a:extLst>
              </a:tr>
              <a:tr h="435997">
                <a:tc>
                  <a:txBody>
                    <a:bodyPr/>
                    <a:lstStyle/>
                    <a:p>
                      <a:pPr algn="ctr"/>
                      <a:r>
                        <a:rPr lang="pt-PT" sz="2000" b="1" dirty="0">
                          <a:latin typeface="+mn-lt"/>
                        </a:rPr>
                        <a:t>1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 dirty="0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2573795316"/>
                  </a:ext>
                </a:extLst>
              </a:tr>
              <a:tr h="435997">
                <a:tc>
                  <a:txBody>
                    <a:bodyPr/>
                    <a:lstStyle/>
                    <a:p>
                      <a:pPr algn="ctr"/>
                      <a:r>
                        <a:rPr lang="pt-PT" sz="2000" b="1" dirty="0">
                          <a:latin typeface="+mn-lt"/>
                        </a:rPr>
                        <a:t>2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 dirty="0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274943855"/>
                  </a:ext>
                </a:extLst>
              </a:tr>
              <a:tr h="435997">
                <a:tc>
                  <a:txBody>
                    <a:bodyPr/>
                    <a:lstStyle/>
                    <a:p>
                      <a:pPr algn="ctr"/>
                      <a:r>
                        <a:rPr lang="pt-PT" sz="2000" b="1" dirty="0">
                          <a:latin typeface="+mn-lt"/>
                        </a:rPr>
                        <a:t>3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 dirty="0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 dirty="0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241133094"/>
                  </a:ext>
                </a:extLst>
              </a:tr>
              <a:tr h="435997">
                <a:tc>
                  <a:txBody>
                    <a:bodyPr/>
                    <a:lstStyle/>
                    <a:p>
                      <a:pPr algn="ctr"/>
                      <a:r>
                        <a:rPr lang="pt-PT" sz="2000" b="1" dirty="0">
                          <a:latin typeface="+mn-lt"/>
                        </a:rPr>
                        <a:t>4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 dirty="0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 dirty="0">
                        <a:latin typeface="+mn-lt"/>
                      </a:endParaRPr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1554254278"/>
                  </a:ext>
                </a:extLst>
              </a:tr>
              <a:tr h="435997">
                <a:tc>
                  <a:txBody>
                    <a:bodyPr/>
                    <a:lstStyle/>
                    <a:p>
                      <a:pPr algn="ctr"/>
                      <a:r>
                        <a:rPr lang="pt-PT" sz="2000" b="1" dirty="0">
                          <a:latin typeface="+mn-lt"/>
                        </a:rPr>
                        <a:t>5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3848667151"/>
                  </a:ext>
                </a:extLst>
              </a:tr>
              <a:tr h="435997">
                <a:tc>
                  <a:txBody>
                    <a:bodyPr/>
                    <a:lstStyle/>
                    <a:p>
                      <a:pPr algn="ctr"/>
                      <a:r>
                        <a:rPr lang="pt-PT" sz="2000" b="1" dirty="0">
                          <a:latin typeface="+mn-lt"/>
                        </a:rPr>
                        <a:t>6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 dirty="0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1374063512"/>
                  </a:ext>
                </a:extLst>
              </a:tr>
              <a:tr h="435997">
                <a:tc>
                  <a:txBody>
                    <a:bodyPr/>
                    <a:lstStyle/>
                    <a:p>
                      <a:pPr algn="ctr"/>
                      <a:r>
                        <a:rPr lang="pt-PT" sz="2000" b="1" dirty="0">
                          <a:latin typeface="+mn-lt"/>
                        </a:rPr>
                        <a:t>7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 dirty="0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1151733590"/>
                  </a:ext>
                </a:extLst>
              </a:tr>
              <a:tr h="435997">
                <a:tc>
                  <a:txBody>
                    <a:bodyPr/>
                    <a:lstStyle/>
                    <a:p>
                      <a:pPr algn="ctr"/>
                      <a:r>
                        <a:rPr lang="pt-PT" sz="2000" b="1" dirty="0">
                          <a:latin typeface="+mn-lt"/>
                        </a:rPr>
                        <a:t>8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 dirty="0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2093563585"/>
                  </a:ext>
                </a:extLst>
              </a:tr>
              <a:tr h="435997">
                <a:tc>
                  <a:txBody>
                    <a:bodyPr/>
                    <a:lstStyle/>
                    <a:p>
                      <a:pPr algn="ctr"/>
                      <a:r>
                        <a:rPr lang="pt-PT" sz="2000" b="1" dirty="0">
                          <a:latin typeface="+mn-lt"/>
                        </a:rPr>
                        <a:t>9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 dirty="0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884047543"/>
                  </a:ext>
                </a:extLst>
              </a:tr>
              <a:tr h="435997">
                <a:tc>
                  <a:txBody>
                    <a:bodyPr/>
                    <a:lstStyle/>
                    <a:p>
                      <a:pPr algn="ctr"/>
                      <a:r>
                        <a:rPr lang="pt-PT" sz="2000" b="1" dirty="0">
                          <a:latin typeface="+mn-lt"/>
                        </a:rPr>
                        <a:t>10</a:t>
                      </a: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 dirty="0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>
                        <a:latin typeface="+mn-lt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pt-PT" sz="1300" b="1" dirty="0">
                        <a:latin typeface="+mn-lt"/>
                      </a:endParaRPr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66110770"/>
                  </a:ext>
                </a:extLst>
              </a:tr>
            </a:tbl>
          </a:graphicData>
        </a:graphic>
      </p:graphicFrame>
      <p:sp>
        <p:nvSpPr>
          <p:cNvPr id="16" name="Retângulo 15">
            <a:extLst>
              <a:ext uri="{FF2B5EF4-FFF2-40B4-BE49-F238E27FC236}">
                <a16:creationId xmlns:a16="http://schemas.microsoft.com/office/drawing/2014/main" id="{9F2CBED1-75EC-438B-8EA3-4F877BDA0DC2}"/>
              </a:ext>
            </a:extLst>
          </p:cNvPr>
          <p:cNvSpPr/>
          <p:nvPr/>
        </p:nvSpPr>
        <p:spPr>
          <a:xfrm rot="16200000">
            <a:off x="8014866" y="1331112"/>
            <a:ext cx="2317897" cy="4983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400" b="1" dirty="0">
                <a:ln w="0"/>
                <a:solidFill>
                  <a:schemeClr val="tx1"/>
                </a:solidFill>
                <a:latin typeface="A Gentle Touch" panose="02000603000000000000" pitchFamily="2" charset="0"/>
                <a:ea typeface="A Gentle Touch" panose="02000603000000000000" pitchFamily="2" charset="0"/>
              </a:rPr>
              <a:t>Sónia Rodrigues</a:t>
            </a:r>
            <a:endParaRPr lang="pt-PT" sz="1400" b="1" dirty="0">
              <a:latin typeface="A Gentle Touch" panose="02000603000000000000" pitchFamily="2" charset="0"/>
              <a:ea typeface="A Gentle Touch" panose="02000603000000000000" pitchFamily="2" charset="0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D2026FD5-78F1-0D3E-5AEB-8DDA41F417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5863" y="527593"/>
            <a:ext cx="477541" cy="458865"/>
          </a:xfrm>
          <a:prstGeom prst="rect">
            <a:avLst/>
          </a:prstGeom>
        </p:spPr>
      </p:pic>
      <p:pic>
        <p:nvPicPr>
          <p:cNvPr id="9" name="Imagem 8" descr="Uma imagem com desenho&#10;&#10;Descrição gerada automaticamente">
            <a:extLst>
              <a:ext uri="{FF2B5EF4-FFF2-40B4-BE49-F238E27FC236}">
                <a16:creationId xmlns:a16="http://schemas.microsoft.com/office/drawing/2014/main" id="{0DE73994-702E-EB84-37A2-ADB72694144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25" t="9600" b="6746"/>
          <a:stretch/>
        </p:blipFill>
        <p:spPr>
          <a:xfrm>
            <a:off x="5559243" y="412651"/>
            <a:ext cx="2792958" cy="5218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9356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36</TotalTime>
  <Words>40</Words>
  <Application>Microsoft Office PowerPoint</Application>
  <PresentationFormat>Papel A4 (210x297 mm)</PresentationFormat>
  <Paragraphs>36</Paragraphs>
  <Slides>2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 Gentle Touch</vt:lpstr>
      <vt:lpstr>Arial</vt:lpstr>
      <vt:lpstr>Calibri</vt:lpstr>
      <vt:lpstr>Calibri Light</vt:lpstr>
      <vt:lpstr>KG She Persisted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Sónia Rodrigues</dc:creator>
  <cp:lastModifiedBy>Carla Rodrigues</cp:lastModifiedBy>
  <cp:revision>4</cp:revision>
  <dcterms:created xsi:type="dcterms:W3CDTF">2023-02-04T20:19:06Z</dcterms:created>
  <dcterms:modified xsi:type="dcterms:W3CDTF">2023-06-07T00:04:40Z</dcterms:modified>
</cp:coreProperties>
</file>