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59" r:id="rId4"/>
    <p:sldId id="260" r:id="rId5"/>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33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6" autoAdjust="0"/>
    <p:restoredTop sz="94660"/>
  </p:normalViewPr>
  <p:slideViewPr>
    <p:cSldViewPr snapToGrid="0">
      <p:cViewPr>
        <p:scale>
          <a:sx n="60" d="100"/>
          <a:sy n="60" d="100"/>
        </p:scale>
        <p:origin x="756" y="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B9799D-9CAC-CAE6-6668-5FF9025F2CE2}"/>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p>
        </p:txBody>
      </p:sp>
      <p:sp>
        <p:nvSpPr>
          <p:cNvPr id="3" name="Subtítulo 2">
            <a:extLst>
              <a:ext uri="{FF2B5EF4-FFF2-40B4-BE49-F238E27FC236}">
                <a16:creationId xmlns:a16="http://schemas.microsoft.com/office/drawing/2014/main" id="{049A0715-BEC0-AB1F-756A-2391F5A153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p>
        </p:txBody>
      </p:sp>
      <p:sp>
        <p:nvSpPr>
          <p:cNvPr id="4" name="Marcador de Posição da Data 3">
            <a:extLst>
              <a:ext uri="{FF2B5EF4-FFF2-40B4-BE49-F238E27FC236}">
                <a16:creationId xmlns:a16="http://schemas.microsoft.com/office/drawing/2014/main" id="{02A0CD6E-ACFD-6D7E-2D0F-07CB936F65ED}"/>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5" name="Marcador de Posição do Rodapé 4">
            <a:extLst>
              <a:ext uri="{FF2B5EF4-FFF2-40B4-BE49-F238E27FC236}">
                <a16:creationId xmlns:a16="http://schemas.microsoft.com/office/drawing/2014/main" id="{3C549D2F-04B3-8828-ECE4-29683A59592D}"/>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5972C54D-EEE1-888E-724E-22F6D20D2042}"/>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859584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6AFC0C-74D4-5223-8428-30354B85EC00}"/>
              </a:ext>
            </a:extLst>
          </p:cNvPr>
          <p:cNvSpPr>
            <a:spLocks noGrp="1"/>
          </p:cNvSpPr>
          <p:nvPr>
            <p:ph type="title"/>
          </p:nvPr>
        </p:nvSpPr>
        <p:spPr/>
        <p:txBody>
          <a:bodyPr/>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AC4AAE2A-CFCE-9E88-F80F-0C3CF711AFDE}"/>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88E88633-59D3-BCE0-6697-22D5ACFCA130}"/>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5" name="Marcador de Posição do Rodapé 4">
            <a:extLst>
              <a:ext uri="{FF2B5EF4-FFF2-40B4-BE49-F238E27FC236}">
                <a16:creationId xmlns:a16="http://schemas.microsoft.com/office/drawing/2014/main" id="{0282D39B-4AB4-48B3-CC5D-23862BF221EA}"/>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38FB4022-5AE6-DE2E-A407-99412001A250}"/>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216170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DEDA68C-2495-81AF-471E-5CC26FA2C0A2}"/>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39FA0FB7-94F4-3DE0-A1B8-F02617C288E2}"/>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9023A83F-0252-8B33-4A4A-FC2CAAEAD2CF}"/>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5" name="Marcador de Posição do Rodapé 4">
            <a:extLst>
              <a:ext uri="{FF2B5EF4-FFF2-40B4-BE49-F238E27FC236}">
                <a16:creationId xmlns:a16="http://schemas.microsoft.com/office/drawing/2014/main" id="{FD82F4A3-F469-8E28-EE9C-F246D0FA26F8}"/>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978AC78A-1AB1-0C6D-331E-E68299022264}"/>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2678723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AC4B21-0347-85D9-D1D6-04D01AED6836}"/>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A4049ACF-E5F7-C302-0117-38C96F2D1B00}"/>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7D02285B-D133-6783-2F95-D96C99C495F5}"/>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5" name="Marcador de Posição do Rodapé 4">
            <a:extLst>
              <a:ext uri="{FF2B5EF4-FFF2-40B4-BE49-F238E27FC236}">
                <a16:creationId xmlns:a16="http://schemas.microsoft.com/office/drawing/2014/main" id="{A6769EB7-5257-6073-6B82-B81CB557F0CE}"/>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CA175F8A-39CB-95AF-1CD9-75F781193C50}"/>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1911969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0E8BFB-A9A4-3844-6AE1-79E581078342}"/>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7CF2603A-2DAA-1867-19D9-0F61C70A2B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0F9EAF74-F8B9-4A06-A7AA-0C6EB761207B}"/>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5" name="Marcador de Posição do Rodapé 4">
            <a:extLst>
              <a:ext uri="{FF2B5EF4-FFF2-40B4-BE49-F238E27FC236}">
                <a16:creationId xmlns:a16="http://schemas.microsoft.com/office/drawing/2014/main" id="{CDEE4085-473F-397F-9297-864B77C56BAB}"/>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601A911E-5263-A151-DD80-D114775F2694}"/>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3371775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A641EB-C186-46E7-4C63-389C20BBF6EB}"/>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9975DE02-1C49-E4A4-FEFD-8FE21D22F0E5}"/>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a:extLst>
              <a:ext uri="{FF2B5EF4-FFF2-40B4-BE49-F238E27FC236}">
                <a16:creationId xmlns:a16="http://schemas.microsoft.com/office/drawing/2014/main" id="{D8334CDA-CE4C-9C0E-FAC0-09A38F01F5F7}"/>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a:extLst>
              <a:ext uri="{FF2B5EF4-FFF2-40B4-BE49-F238E27FC236}">
                <a16:creationId xmlns:a16="http://schemas.microsoft.com/office/drawing/2014/main" id="{2D6B3002-FD03-96B1-C4D3-69663D9C1488}"/>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6" name="Marcador de Posição do Rodapé 5">
            <a:extLst>
              <a:ext uri="{FF2B5EF4-FFF2-40B4-BE49-F238E27FC236}">
                <a16:creationId xmlns:a16="http://schemas.microsoft.com/office/drawing/2014/main" id="{CA26DF42-33A9-1C64-F8DF-6D36495D1A0B}"/>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85554DE0-9600-F6F1-EC5E-4D40E803AC46}"/>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3620435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AE963B-753B-B080-C74C-A04906FA3EE0}"/>
              </a:ext>
            </a:extLst>
          </p:cNvPr>
          <p:cNvSpPr>
            <a:spLocks noGrp="1"/>
          </p:cNvSpPr>
          <p:nvPr>
            <p:ph type="title"/>
          </p:nvPr>
        </p:nvSpPr>
        <p:spPr>
          <a:xfrm>
            <a:off x="839788" y="365125"/>
            <a:ext cx="10515600" cy="1325563"/>
          </a:xfrm>
        </p:spPr>
        <p:txBody>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0296FE0F-E375-D31E-5820-ECABBD12BB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B83E09CB-9833-CE0A-3C3A-11F90BD43626}"/>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a:extLst>
              <a:ext uri="{FF2B5EF4-FFF2-40B4-BE49-F238E27FC236}">
                <a16:creationId xmlns:a16="http://schemas.microsoft.com/office/drawing/2014/main" id="{CFB20EA6-7556-3FE6-72E3-B06C25B89F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7173D8F9-5948-D026-E3C9-FFBCE167D874}"/>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a:extLst>
              <a:ext uri="{FF2B5EF4-FFF2-40B4-BE49-F238E27FC236}">
                <a16:creationId xmlns:a16="http://schemas.microsoft.com/office/drawing/2014/main" id="{73FCBCF9-BCC0-8D7E-0060-D352AE008E72}"/>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8" name="Marcador de Posição do Rodapé 7">
            <a:extLst>
              <a:ext uri="{FF2B5EF4-FFF2-40B4-BE49-F238E27FC236}">
                <a16:creationId xmlns:a16="http://schemas.microsoft.com/office/drawing/2014/main" id="{341F3448-481A-C990-AEE6-37FFF001A9C8}"/>
              </a:ext>
            </a:extLst>
          </p:cNvPr>
          <p:cNvSpPr>
            <a:spLocks noGrp="1"/>
          </p:cNvSpPr>
          <p:nvPr>
            <p:ph type="ftr" sz="quarter" idx="11"/>
          </p:nvPr>
        </p:nvSpPr>
        <p:spPr/>
        <p:txBody>
          <a:bodyPr/>
          <a:lstStyle/>
          <a:p>
            <a:endParaRPr lang="pt-PT"/>
          </a:p>
        </p:txBody>
      </p:sp>
      <p:sp>
        <p:nvSpPr>
          <p:cNvPr id="9" name="Marcador de Posição do Número do Diapositivo 8">
            <a:extLst>
              <a:ext uri="{FF2B5EF4-FFF2-40B4-BE49-F238E27FC236}">
                <a16:creationId xmlns:a16="http://schemas.microsoft.com/office/drawing/2014/main" id="{A4A8A06F-FD66-BAD6-1859-C6D813DCC61B}"/>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183633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80351C-4A53-20F8-AE42-279239DA2C27}"/>
              </a:ext>
            </a:extLst>
          </p:cNvPr>
          <p:cNvSpPr>
            <a:spLocks noGrp="1"/>
          </p:cNvSpPr>
          <p:nvPr>
            <p:ph type="title"/>
          </p:nvPr>
        </p:nvSpPr>
        <p:spPr/>
        <p:txBody>
          <a:bodyPr/>
          <a:lstStyle/>
          <a:p>
            <a:r>
              <a:rPr lang="pt-PT"/>
              <a:t>Clique para editar o estilo de título do Modelo Global</a:t>
            </a:r>
          </a:p>
        </p:txBody>
      </p:sp>
      <p:sp>
        <p:nvSpPr>
          <p:cNvPr id="3" name="Marcador de Posição da Data 2">
            <a:extLst>
              <a:ext uri="{FF2B5EF4-FFF2-40B4-BE49-F238E27FC236}">
                <a16:creationId xmlns:a16="http://schemas.microsoft.com/office/drawing/2014/main" id="{3EF42924-5F80-4550-BD20-D8754DDC161B}"/>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4" name="Marcador de Posição do Rodapé 3">
            <a:extLst>
              <a:ext uri="{FF2B5EF4-FFF2-40B4-BE49-F238E27FC236}">
                <a16:creationId xmlns:a16="http://schemas.microsoft.com/office/drawing/2014/main" id="{C3F3CCEC-D128-B8D9-9384-9D9915ACD60C}"/>
              </a:ext>
            </a:extLst>
          </p:cNvPr>
          <p:cNvSpPr>
            <a:spLocks noGrp="1"/>
          </p:cNvSpPr>
          <p:nvPr>
            <p:ph type="ftr" sz="quarter" idx="11"/>
          </p:nvPr>
        </p:nvSpPr>
        <p:spPr/>
        <p:txBody>
          <a:bodyPr/>
          <a:lstStyle/>
          <a:p>
            <a:endParaRPr lang="pt-PT"/>
          </a:p>
        </p:txBody>
      </p:sp>
      <p:sp>
        <p:nvSpPr>
          <p:cNvPr id="5" name="Marcador de Posição do Número do Diapositivo 4">
            <a:extLst>
              <a:ext uri="{FF2B5EF4-FFF2-40B4-BE49-F238E27FC236}">
                <a16:creationId xmlns:a16="http://schemas.microsoft.com/office/drawing/2014/main" id="{3B5FB91E-C0A4-945A-A961-4BA8A1EFCD15}"/>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53210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CB3E2834-EAAD-98FA-86B7-4FBDF6647AE9}"/>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3" name="Marcador de Posição do Rodapé 2">
            <a:extLst>
              <a:ext uri="{FF2B5EF4-FFF2-40B4-BE49-F238E27FC236}">
                <a16:creationId xmlns:a16="http://schemas.microsoft.com/office/drawing/2014/main" id="{0282BB7B-F84E-44A1-169B-85DC58F2FACE}"/>
              </a:ext>
            </a:extLst>
          </p:cNvPr>
          <p:cNvSpPr>
            <a:spLocks noGrp="1"/>
          </p:cNvSpPr>
          <p:nvPr>
            <p:ph type="ftr" sz="quarter" idx="11"/>
          </p:nvPr>
        </p:nvSpPr>
        <p:spPr/>
        <p:txBody>
          <a:bodyPr/>
          <a:lstStyle/>
          <a:p>
            <a:endParaRPr lang="pt-PT"/>
          </a:p>
        </p:txBody>
      </p:sp>
      <p:sp>
        <p:nvSpPr>
          <p:cNvPr id="4" name="Marcador de Posição do Número do Diapositivo 3">
            <a:extLst>
              <a:ext uri="{FF2B5EF4-FFF2-40B4-BE49-F238E27FC236}">
                <a16:creationId xmlns:a16="http://schemas.microsoft.com/office/drawing/2014/main" id="{8AE69852-BC98-AC6E-43B8-C6BD2A448448}"/>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2668584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E28FFC-5040-679C-FA02-67D3A7A19AFD}"/>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357DBC80-01EE-5449-F737-505101365E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a:extLst>
              <a:ext uri="{FF2B5EF4-FFF2-40B4-BE49-F238E27FC236}">
                <a16:creationId xmlns:a16="http://schemas.microsoft.com/office/drawing/2014/main" id="{E8F3CFAD-B449-0F64-1041-4B41084C6F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C0A0C0E6-EDAD-1963-E4E4-B3320B1564EB}"/>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6" name="Marcador de Posição do Rodapé 5">
            <a:extLst>
              <a:ext uri="{FF2B5EF4-FFF2-40B4-BE49-F238E27FC236}">
                <a16:creationId xmlns:a16="http://schemas.microsoft.com/office/drawing/2014/main" id="{FE94D97A-E0DC-06C1-29AE-124292134E02}"/>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654CB891-F58E-43D0-63AC-459994763ACF}"/>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3805845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EDE4D4-AC11-AEA1-1862-CAABCACD42DD}"/>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a Imagem 2">
            <a:extLst>
              <a:ext uri="{FF2B5EF4-FFF2-40B4-BE49-F238E27FC236}">
                <a16:creationId xmlns:a16="http://schemas.microsoft.com/office/drawing/2014/main" id="{1243E7B3-AA82-30DA-FD3D-1F5DF46724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a:extLst>
              <a:ext uri="{FF2B5EF4-FFF2-40B4-BE49-F238E27FC236}">
                <a16:creationId xmlns:a16="http://schemas.microsoft.com/office/drawing/2014/main" id="{194AC3EF-236F-A8B8-8DFE-D61FCB9EF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45AB407E-1F33-67E6-97EF-41EAE4269C1A}"/>
              </a:ext>
            </a:extLst>
          </p:cNvPr>
          <p:cNvSpPr>
            <a:spLocks noGrp="1"/>
          </p:cNvSpPr>
          <p:nvPr>
            <p:ph type="dt" sz="half" idx="10"/>
          </p:nvPr>
        </p:nvSpPr>
        <p:spPr/>
        <p:txBody>
          <a:bodyPr/>
          <a:lstStyle/>
          <a:p>
            <a:fld id="{613D5BBB-66CA-455E-A102-96E5505DFD32}" type="datetimeFigureOut">
              <a:rPr lang="pt-PT" smtClean="0"/>
              <a:t>14/01/2024</a:t>
            </a:fld>
            <a:endParaRPr lang="pt-PT"/>
          </a:p>
        </p:txBody>
      </p:sp>
      <p:sp>
        <p:nvSpPr>
          <p:cNvPr id="6" name="Marcador de Posição do Rodapé 5">
            <a:extLst>
              <a:ext uri="{FF2B5EF4-FFF2-40B4-BE49-F238E27FC236}">
                <a16:creationId xmlns:a16="http://schemas.microsoft.com/office/drawing/2014/main" id="{21ADDE71-1A12-3E3C-E79A-80E1DE15C4FA}"/>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31CD87AA-C59F-7716-F03B-F6BC4CAE79FF}"/>
              </a:ext>
            </a:extLst>
          </p:cNvPr>
          <p:cNvSpPr>
            <a:spLocks noGrp="1"/>
          </p:cNvSpPr>
          <p:nvPr>
            <p:ph type="sldNum" sz="quarter" idx="12"/>
          </p:nvPr>
        </p:nvSpPr>
        <p:spPr/>
        <p:txBody>
          <a:bodyPr/>
          <a:lstStyle/>
          <a:p>
            <a:fld id="{D3D254C1-69F2-47F5-925B-A80C82B82812}" type="slidenum">
              <a:rPr lang="pt-PT" smtClean="0"/>
              <a:t>‹nº›</a:t>
            </a:fld>
            <a:endParaRPr lang="pt-PT"/>
          </a:p>
        </p:txBody>
      </p:sp>
    </p:spTree>
    <p:extLst>
      <p:ext uri="{BB962C8B-B14F-4D97-AF65-F5344CB8AC3E}">
        <p14:creationId xmlns:p14="http://schemas.microsoft.com/office/powerpoint/2010/main" val="1703337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A7E740A7-98AC-0EFD-593F-0B86FF2F0A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48DAEF87-13C1-935F-6C43-346C5066BA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7AC63E9A-4344-F0DD-FC87-1E919A91BC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D5BBB-66CA-455E-A102-96E5505DFD32}" type="datetimeFigureOut">
              <a:rPr lang="pt-PT" smtClean="0"/>
              <a:t>14/01/2024</a:t>
            </a:fld>
            <a:endParaRPr lang="pt-PT"/>
          </a:p>
        </p:txBody>
      </p:sp>
      <p:sp>
        <p:nvSpPr>
          <p:cNvPr id="5" name="Marcador de Posição do Rodapé 4">
            <a:extLst>
              <a:ext uri="{FF2B5EF4-FFF2-40B4-BE49-F238E27FC236}">
                <a16:creationId xmlns:a16="http://schemas.microsoft.com/office/drawing/2014/main" id="{1FD2AAA6-C1B3-0709-D02D-79686C7A56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a:extLst>
              <a:ext uri="{FF2B5EF4-FFF2-40B4-BE49-F238E27FC236}">
                <a16:creationId xmlns:a16="http://schemas.microsoft.com/office/drawing/2014/main" id="{CF968113-A17E-4410-4B9D-CDC8B61021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254C1-69F2-47F5-925B-A80C82B82812}" type="slidenum">
              <a:rPr lang="pt-PT" smtClean="0"/>
              <a:t>‹nº›</a:t>
            </a:fld>
            <a:endParaRPr lang="pt-PT"/>
          </a:p>
        </p:txBody>
      </p:sp>
    </p:spTree>
    <p:extLst>
      <p:ext uri="{BB962C8B-B14F-4D97-AF65-F5344CB8AC3E}">
        <p14:creationId xmlns:p14="http://schemas.microsoft.com/office/powerpoint/2010/main" val="3665412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6">
            <a:extLst>
              <a:ext uri="{FF2B5EF4-FFF2-40B4-BE49-F238E27FC236}">
                <a16:creationId xmlns:a16="http://schemas.microsoft.com/office/drawing/2014/main" id="{61293230-B0F6-45B1-96D1-13D18E2429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888F2F3-5A44-7368-CFD6-85A66EF27A62}"/>
              </a:ext>
            </a:extLst>
          </p:cNvPr>
          <p:cNvSpPr>
            <a:spLocks noGrp="1"/>
          </p:cNvSpPr>
          <p:nvPr>
            <p:ph type="title"/>
          </p:nvPr>
        </p:nvSpPr>
        <p:spPr>
          <a:xfrm>
            <a:off x="1137034" y="609599"/>
            <a:ext cx="6463301" cy="1322888"/>
          </a:xfrm>
        </p:spPr>
        <p:txBody>
          <a:bodyPr vert="horz" lIns="91440" tIns="45720" rIns="91440" bIns="45720" rtlCol="0">
            <a:normAutofit/>
          </a:bodyPr>
          <a:lstStyle/>
          <a:p>
            <a:r>
              <a:rPr lang="en-US"/>
              <a:t>Matemática e Ciências </a:t>
            </a:r>
          </a:p>
        </p:txBody>
      </p:sp>
      <p:sp>
        <p:nvSpPr>
          <p:cNvPr id="33" name="Freeform: Shape 28">
            <a:extLst>
              <a:ext uri="{FF2B5EF4-FFF2-40B4-BE49-F238E27FC236}">
                <a16:creationId xmlns:a16="http://schemas.microsoft.com/office/drawing/2014/main" id="{2B573B51-C170-49C0-A3D9-8D99730C45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89924" y="2"/>
            <a:ext cx="7602076" cy="470844"/>
          </a:xfrm>
          <a:custGeom>
            <a:avLst/>
            <a:gdLst>
              <a:gd name="connsiteX0" fmla="*/ 9683888 w 9683888"/>
              <a:gd name="connsiteY0" fmla="*/ 0 h 743457"/>
              <a:gd name="connsiteX1" fmla="*/ 0 w 9683888"/>
              <a:gd name="connsiteY1" fmla="*/ 0 h 743457"/>
              <a:gd name="connsiteX2" fmla="*/ 0 w 9683888"/>
              <a:gd name="connsiteY2" fmla="*/ 365878 h 743457"/>
              <a:gd name="connsiteX3" fmla="*/ 11844 w 9683888"/>
              <a:gd name="connsiteY3" fmla="*/ 367909 h 743457"/>
              <a:gd name="connsiteX4" fmla="*/ 106208 w 9683888"/>
              <a:gd name="connsiteY4" fmla="*/ 385974 h 743457"/>
              <a:gd name="connsiteX5" fmla="*/ 183667 w 9683888"/>
              <a:gd name="connsiteY5" fmla="*/ 399162 h 743457"/>
              <a:gd name="connsiteX6" fmla="*/ 292430 w 9683888"/>
              <a:gd name="connsiteY6" fmla="*/ 390408 h 743457"/>
              <a:gd name="connsiteX7" fmla="*/ 386942 w 9683888"/>
              <a:gd name="connsiteY7" fmla="*/ 395582 h 743457"/>
              <a:gd name="connsiteX8" fmla="*/ 485751 w 9683888"/>
              <a:gd name="connsiteY8" fmla="*/ 408404 h 743457"/>
              <a:gd name="connsiteX9" fmla="*/ 604107 w 9683888"/>
              <a:gd name="connsiteY9" fmla="*/ 418647 h 743457"/>
              <a:gd name="connsiteX10" fmla="*/ 694081 w 9683888"/>
              <a:gd name="connsiteY10" fmla="*/ 449524 h 743457"/>
              <a:gd name="connsiteX11" fmla="*/ 762452 w 9683888"/>
              <a:gd name="connsiteY11" fmla="*/ 456090 h 743457"/>
              <a:gd name="connsiteX12" fmla="*/ 987872 w 9683888"/>
              <a:gd name="connsiteY12" fmla="*/ 481862 h 743457"/>
              <a:gd name="connsiteX13" fmla="*/ 1077163 w 9683888"/>
              <a:gd name="connsiteY13" fmla="*/ 524467 h 743457"/>
              <a:gd name="connsiteX14" fmla="*/ 1258716 w 9683888"/>
              <a:gd name="connsiteY14" fmla="*/ 587975 h 743457"/>
              <a:gd name="connsiteX15" fmla="*/ 1298056 w 9683888"/>
              <a:gd name="connsiteY15" fmla="*/ 595413 h 743457"/>
              <a:gd name="connsiteX16" fmla="*/ 1327017 w 9683888"/>
              <a:gd name="connsiteY16" fmla="*/ 617412 h 743457"/>
              <a:gd name="connsiteX17" fmla="*/ 1347909 w 9683888"/>
              <a:gd name="connsiteY17" fmla="*/ 620209 h 743457"/>
              <a:gd name="connsiteX18" fmla="*/ 1421792 w 9683888"/>
              <a:gd name="connsiteY18" fmla="*/ 626139 h 743457"/>
              <a:gd name="connsiteX19" fmla="*/ 1519789 w 9683888"/>
              <a:gd name="connsiteY19" fmla="*/ 645011 h 743457"/>
              <a:gd name="connsiteX20" fmla="*/ 1620886 w 9683888"/>
              <a:gd name="connsiteY20" fmla="*/ 687715 h 743457"/>
              <a:gd name="connsiteX21" fmla="*/ 1676745 w 9683888"/>
              <a:gd name="connsiteY21" fmla="*/ 690130 h 743457"/>
              <a:gd name="connsiteX22" fmla="*/ 1832228 w 9683888"/>
              <a:gd name="connsiteY22" fmla="*/ 690860 h 743457"/>
              <a:gd name="connsiteX23" fmla="*/ 1980464 w 9683888"/>
              <a:gd name="connsiteY23" fmla="*/ 704858 h 743457"/>
              <a:gd name="connsiteX24" fmla="*/ 2051150 w 9683888"/>
              <a:gd name="connsiteY24" fmla="*/ 711187 h 743457"/>
              <a:gd name="connsiteX25" fmla="*/ 2162824 w 9683888"/>
              <a:gd name="connsiteY25" fmla="*/ 709178 h 743457"/>
              <a:gd name="connsiteX26" fmla="*/ 2259859 w 9683888"/>
              <a:gd name="connsiteY26" fmla="*/ 718188 h 743457"/>
              <a:gd name="connsiteX27" fmla="*/ 2378290 w 9683888"/>
              <a:gd name="connsiteY27" fmla="*/ 738748 h 743457"/>
              <a:gd name="connsiteX28" fmla="*/ 2407828 w 9683888"/>
              <a:gd name="connsiteY28" fmla="*/ 743457 h 743457"/>
              <a:gd name="connsiteX29" fmla="*/ 2428936 w 9683888"/>
              <a:gd name="connsiteY29" fmla="*/ 734697 h 743457"/>
              <a:gd name="connsiteX30" fmla="*/ 2646106 w 9683888"/>
              <a:gd name="connsiteY30" fmla="*/ 660204 h 743457"/>
              <a:gd name="connsiteX31" fmla="*/ 2799920 w 9683888"/>
              <a:gd name="connsiteY31" fmla="*/ 630451 h 743457"/>
              <a:gd name="connsiteX32" fmla="*/ 2953556 w 9683888"/>
              <a:gd name="connsiteY32" fmla="*/ 607173 h 743457"/>
              <a:gd name="connsiteX33" fmla="*/ 3009839 w 9683888"/>
              <a:gd name="connsiteY33" fmla="*/ 601743 h 743457"/>
              <a:gd name="connsiteX34" fmla="*/ 3115016 w 9683888"/>
              <a:gd name="connsiteY34" fmla="*/ 584982 h 743457"/>
              <a:gd name="connsiteX35" fmla="*/ 3185844 w 9683888"/>
              <a:gd name="connsiteY35" fmla="*/ 595356 h 743457"/>
              <a:gd name="connsiteX36" fmla="*/ 3246013 w 9683888"/>
              <a:gd name="connsiteY36" fmla="*/ 592418 h 743457"/>
              <a:gd name="connsiteX37" fmla="*/ 3313565 w 9683888"/>
              <a:gd name="connsiteY37" fmla="*/ 574138 h 743457"/>
              <a:gd name="connsiteX38" fmla="*/ 3414143 w 9683888"/>
              <a:gd name="connsiteY38" fmla="*/ 553730 h 743457"/>
              <a:gd name="connsiteX39" fmla="*/ 3552895 w 9683888"/>
              <a:gd name="connsiteY39" fmla="*/ 548563 h 743457"/>
              <a:gd name="connsiteX40" fmla="*/ 3753012 w 9683888"/>
              <a:gd name="connsiteY40" fmla="*/ 599520 h 743457"/>
              <a:gd name="connsiteX41" fmla="*/ 3804392 w 9683888"/>
              <a:gd name="connsiteY41" fmla="*/ 604131 h 743457"/>
              <a:gd name="connsiteX42" fmla="*/ 3916696 w 9683888"/>
              <a:gd name="connsiteY42" fmla="*/ 606540 h 743457"/>
              <a:gd name="connsiteX43" fmla="*/ 4063849 w 9683888"/>
              <a:gd name="connsiteY43" fmla="*/ 604058 h 743457"/>
              <a:gd name="connsiteX44" fmla="*/ 4172179 w 9683888"/>
              <a:gd name="connsiteY44" fmla="*/ 592355 h 743457"/>
              <a:gd name="connsiteX45" fmla="*/ 4276294 w 9683888"/>
              <a:gd name="connsiteY45" fmla="*/ 587119 h 743457"/>
              <a:gd name="connsiteX46" fmla="*/ 4411090 w 9683888"/>
              <a:gd name="connsiteY46" fmla="*/ 575600 h 743457"/>
              <a:gd name="connsiteX47" fmla="*/ 4540465 w 9683888"/>
              <a:gd name="connsiteY47" fmla="*/ 567464 h 743457"/>
              <a:gd name="connsiteX48" fmla="*/ 4545352 w 9683888"/>
              <a:gd name="connsiteY48" fmla="*/ 555554 h 743457"/>
              <a:gd name="connsiteX49" fmla="*/ 4564014 w 9683888"/>
              <a:gd name="connsiteY49" fmla="*/ 553660 h 743457"/>
              <a:gd name="connsiteX50" fmla="*/ 4568602 w 9683888"/>
              <a:gd name="connsiteY50" fmla="*/ 550913 h 743457"/>
              <a:gd name="connsiteX51" fmla="*/ 4595289 w 9683888"/>
              <a:gd name="connsiteY51" fmla="*/ 537407 h 743457"/>
              <a:gd name="connsiteX52" fmla="*/ 4739026 w 9683888"/>
              <a:gd name="connsiteY52" fmla="*/ 532483 h 743457"/>
              <a:gd name="connsiteX53" fmla="*/ 5061335 w 9683888"/>
              <a:gd name="connsiteY53" fmla="*/ 545635 h 743457"/>
              <a:gd name="connsiteX54" fmla="*/ 5338634 w 9683888"/>
              <a:gd name="connsiteY54" fmla="*/ 595754 h 743457"/>
              <a:gd name="connsiteX55" fmla="*/ 5529430 w 9683888"/>
              <a:gd name="connsiteY55" fmla="*/ 606335 h 743457"/>
              <a:gd name="connsiteX56" fmla="*/ 5604039 w 9683888"/>
              <a:gd name="connsiteY56" fmla="*/ 607676 h 743457"/>
              <a:gd name="connsiteX57" fmla="*/ 5625281 w 9683888"/>
              <a:gd name="connsiteY57" fmla="*/ 617253 h 743457"/>
              <a:gd name="connsiteX58" fmla="*/ 5628138 w 9683888"/>
              <a:gd name="connsiteY58" fmla="*/ 615483 h 743457"/>
              <a:gd name="connsiteX59" fmla="*/ 5653593 w 9683888"/>
              <a:gd name="connsiteY59" fmla="*/ 617873 h 743457"/>
              <a:gd name="connsiteX60" fmla="*/ 5658658 w 9683888"/>
              <a:gd name="connsiteY60" fmla="*/ 624279 h 743457"/>
              <a:gd name="connsiteX61" fmla="*/ 5675963 w 9683888"/>
              <a:gd name="connsiteY61" fmla="*/ 627762 h 743457"/>
              <a:gd name="connsiteX62" fmla="*/ 5709625 w 9683888"/>
              <a:gd name="connsiteY62" fmla="*/ 639593 h 743457"/>
              <a:gd name="connsiteX63" fmla="*/ 5716324 w 9683888"/>
              <a:gd name="connsiteY63" fmla="*/ 637148 h 743457"/>
              <a:gd name="connsiteX64" fmla="*/ 5767720 w 9683888"/>
              <a:gd name="connsiteY64" fmla="*/ 647737 h 743457"/>
              <a:gd name="connsiteX65" fmla="*/ 5768619 w 9683888"/>
              <a:gd name="connsiteY65" fmla="*/ 645671 h 743457"/>
              <a:gd name="connsiteX66" fmla="*/ 5858696 w 9683888"/>
              <a:gd name="connsiteY66" fmla="*/ 628099 h 743457"/>
              <a:gd name="connsiteX67" fmla="*/ 5935260 w 9683888"/>
              <a:gd name="connsiteY67" fmla="*/ 596904 h 743457"/>
              <a:gd name="connsiteX68" fmla="*/ 5946176 w 9683888"/>
              <a:gd name="connsiteY68" fmla="*/ 597874 h 743457"/>
              <a:gd name="connsiteX69" fmla="*/ 5946447 w 9683888"/>
              <a:gd name="connsiteY69" fmla="*/ 597396 h 743457"/>
              <a:gd name="connsiteX70" fmla="*/ 5958069 w 9683888"/>
              <a:gd name="connsiteY70" fmla="*/ 597432 h 743457"/>
              <a:gd name="connsiteX71" fmla="*/ 5966081 w 9683888"/>
              <a:gd name="connsiteY71" fmla="*/ 599643 h 743457"/>
              <a:gd name="connsiteX72" fmla="*/ 5987259 w 9683888"/>
              <a:gd name="connsiteY72" fmla="*/ 601523 h 743457"/>
              <a:gd name="connsiteX73" fmla="*/ 5994905 w 9683888"/>
              <a:gd name="connsiteY73" fmla="*/ 598873 h 743457"/>
              <a:gd name="connsiteX74" fmla="*/ 6054803 w 9683888"/>
              <a:gd name="connsiteY74" fmla="*/ 541202 h 743457"/>
              <a:gd name="connsiteX75" fmla="*/ 6188672 w 9683888"/>
              <a:gd name="connsiteY75" fmla="*/ 496389 h 743457"/>
              <a:gd name="connsiteX76" fmla="*/ 6323280 w 9683888"/>
              <a:gd name="connsiteY76" fmla="*/ 458013 h 743457"/>
              <a:gd name="connsiteX77" fmla="*/ 6457257 w 9683888"/>
              <a:gd name="connsiteY77" fmla="*/ 414621 h 743457"/>
              <a:gd name="connsiteX78" fmla="*/ 6530019 w 9683888"/>
              <a:gd name="connsiteY78" fmla="*/ 423168 h 743457"/>
              <a:gd name="connsiteX79" fmla="*/ 6626800 w 9683888"/>
              <a:gd name="connsiteY79" fmla="*/ 375078 h 743457"/>
              <a:gd name="connsiteX80" fmla="*/ 6689231 w 9683888"/>
              <a:gd name="connsiteY80" fmla="*/ 353501 h 743457"/>
              <a:gd name="connsiteX81" fmla="*/ 6726440 w 9683888"/>
              <a:gd name="connsiteY81" fmla="*/ 340276 h 743457"/>
              <a:gd name="connsiteX82" fmla="*/ 6835228 w 9683888"/>
              <a:gd name="connsiteY82" fmla="*/ 329393 h 743457"/>
              <a:gd name="connsiteX83" fmla="*/ 7039363 w 9683888"/>
              <a:gd name="connsiteY83" fmla="*/ 370823 h 743457"/>
              <a:gd name="connsiteX84" fmla="*/ 7095156 w 9683888"/>
              <a:gd name="connsiteY84" fmla="*/ 366075 h 743457"/>
              <a:gd name="connsiteX85" fmla="*/ 7187061 w 9683888"/>
              <a:gd name="connsiteY85" fmla="*/ 383876 h 743457"/>
              <a:gd name="connsiteX86" fmla="*/ 7295039 w 9683888"/>
              <a:gd name="connsiteY86" fmla="*/ 355046 h 743457"/>
              <a:gd name="connsiteX87" fmla="*/ 7373651 w 9683888"/>
              <a:gd name="connsiteY87" fmla="*/ 322299 h 743457"/>
              <a:gd name="connsiteX88" fmla="*/ 7418964 w 9683888"/>
              <a:gd name="connsiteY88" fmla="*/ 308685 h 743457"/>
              <a:gd name="connsiteX89" fmla="*/ 7450568 w 9683888"/>
              <a:gd name="connsiteY89" fmla="*/ 293511 h 743457"/>
              <a:gd name="connsiteX90" fmla="*/ 7538380 w 9683888"/>
              <a:gd name="connsiteY90" fmla="*/ 283235 h 743457"/>
              <a:gd name="connsiteX91" fmla="*/ 7786348 w 9683888"/>
              <a:gd name="connsiteY91" fmla="*/ 225377 h 743457"/>
              <a:gd name="connsiteX92" fmla="*/ 7849534 w 9683888"/>
              <a:gd name="connsiteY92" fmla="*/ 245434 h 743457"/>
              <a:gd name="connsiteX93" fmla="*/ 7981165 w 9683888"/>
              <a:gd name="connsiteY93" fmla="*/ 222252 h 743457"/>
              <a:gd name="connsiteX94" fmla="*/ 8171882 w 9683888"/>
              <a:gd name="connsiteY94" fmla="*/ 222497 h 743457"/>
              <a:gd name="connsiteX95" fmla="*/ 8242270 w 9683888"/>
              <a:gd name="connsiteY95" fmla="*/ 180535 h 743457"/>
              <a:gd name="connsiteX96" fmla="*/ 8490152 w 9683888"/>
              <a:gd name="connsiteY96" fmla="*/ 209193 h 743457"/>
              <a:gd name="connsiteX97" fmla="*/ 8622272 w 9683888"/>
              <a:gd name="connsiteY97" fmla="*/ 188859 h 743457"/>
              <a:gd name="connsiteX98" fmla="*/ 8738606 w 9683888"/>
              <a:gd name="connsiteY98" fmla="*/ 208945 h 743457"/>
              <a:gd name="connsiteX99" fmla="*/ 8831307 w 9683888"/>
              <a:gd name="connsiteY99" fmla="*/ 207738 h 743457"/>
              <a:gd name="connsiteX100" fmla="*/ 8891432 w 9683888"/>
              <a:gd name="connsiteY100" fmla="*/ 184510 h 743457"/>
              <a:gd name="connsiteX101" fmla="*/ 8946980 w 9683888"/>
              <a:gd name="connsiteY101" fmla="*/ 145578 h 743457"/>
              <a:gd name="connsiteX102" fmla="*/ 9107760 w 9683888"/>
              <a:gd name="connsiteY102" fmla="*/ 128052 h 743457"/>
              <a:gd name="connsiteX103" fmla="*/ 9195623 w 9683888"/>
              <a:gd name="connsiteY103" fmla="*/ 100212 h 743457"/>
              <a:gd name="connsiteX104" fmla="*/ 9256898 w 9683888"/>
              <a:gd name="connsiteY104" fmla="*/ 73900 h 743457"/>
              <a:gd name="connsiteX105" fmla="*/ 9351740 w 9683888"/>
              <a:gd name="connsiteY105" fmla="*/ 80439 h 743457"/>
              <a:gd name="connsiteX106" fmla="*/ 9539796 w 9683888"/>
              <a:gd name="connsiteY106" fmla="*/ 87069 h 743457"/>
              <a:gd name="connsiteX107" fmla="*/ 9619109 w 9683888"/>
              <a:gd name="connsiteY107" fmla="*/ 39994 h 74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9683888" h="743457">
                <a:moveTo>
                  <a:pt x="9683888" y="0"/>
                </a:moveTo>
                <a:lnTo>
                  <a:pt x="0" y="0"/>
                </a:lnTo>
                <a:lnTo>
                  <a:pt x="0" y="365878"/>
                </a:lnTo>
                <a:lnTo>
                  <a:pt x="11844" y="367909"/>
                </a:lnTo>
                <a:cubicBezTo>
                  <a:pt x="50423" y="374387"/>
                  <a:pt x="87879" y="380746"/>
                  <a:pt x="106208" y="385974"/>
                </a:cubicBezTo>
                <a:cubicBezTo>
                  <a:pt x="119919" y="389979"/>
                  <a:pt x="149687" y="402128"/>
                  <a:pt x="183667" y="399162"/>
                </a:cubicBezTo>
                <a:cubicBezTo>
                  <a:pt x="228274" y="394575"/>
                  <a:pt x="256969" y="398315"/>
                  <a:pt x="292430" y="390408"/>
                </a:cubicBezTo>
                <a:cubicBezTo>
                  <a:pt x="325377" y="395694"/>
                  <a:pt x="374510" y="420053"/>
                  <a:pt x="386942" y="395582"/>
                </a:cubicBezTo>
                <a:cubicBezTo>
                  <a:pt x="400429" y="416427"/>
                  <a:pt x="451168" y="399411"/>
                  <a:pt x="485751" y="408404"/>
                </a:cubicBezTo>
                <a:cubicBezTo>
                  <a:pt x="520399" y="423586"/>
                  <a:pt x="570416" y="404235"/>
                  <a:pt x="604107" y="418647"/>
                </a:cubicBezTo>
                <a:cubicBezTo>
                  <a:pt x="633631" y="425521"/>
                  <a:pt x="672063" y="446364"/>
                  <a:pt x="694081" y="449524"/>
                </a:cubicBezTo>
                <a:cubicBezTo>
                  <a:pt x="700528" y="463278"/>
                  <a:pt x="713487" y="450700"/>
                  <a:pt x="762452" y="456090"/>
                </a:cubicBezTo>
                <a:cubicBezTo>
                  <a:pt x="811417" y="461479"/>
                  <a:pt x="935420" y="470466"/>
                  <a:pt x="987872" y="481862"/>
                </a:cubicBezTo>
                <a:cubicBezTo>
                  <a:pt x="1018493" y="475799"/>
                  <a:pt x="1019470" y="516810"/>
                  <a:pt x="1077163" y="524467"/>
                </a:cubicBezTo>
                <a:cubicBezTo>
                  <a:pt x="1124222" y="535807"/>
                  <a:pt x="1202940" y="574855"/>
                  <a:pt x="1258716" y="587975"/>
                </a:cubicBezTo>
                <a:cubicBezTo>
                  <a:pt x="1274181" y="586466"/>
                  <a:pt x="1286859" y="589632"/>
                  <a:pt x="1298056" y="595413"/>
                </a:cubicBezTo>
                <a:lnTo>
                  <a:pt x="1327017" y="617412"/>
                </a:lnTo>
                <a:lnTo>
                  <a:pt x="1347909" y="620209"/>
                </a:lnTo>
                <a:cubicBezTo>
                  <a:pt x="1377004" y="628445"/>
                  <a:pt x="1394712" y="616344"/>
                  <a:pt x="1421792" y="626139"/>
                </a:cubicBezTo>
                <a:cubicBezTo>
                  <a:pt x="1466260" y="647543"/>
                  <a:pt x="1506099" y="610975"/>
                  <a:pt x="1519789" y="645011"/>
                </a:cubicBezTo>
                <a:cubicBezTo>
                  <a:pt x="1556219" y="665699"/>
                  <a:pt x="1578776" y="668950"/>
                  <a:pt x="1620886" y="687715"/>
                </a:cubicBezTo>
                <a:cubicBezTo>
                  <a:pt x="1658228" y="693647"/>
                  <a:pt x="1636224" y="694371"/>
                  <a:pt x="1676745" y="690130"/>
                </a:cubicBezTo>
                <a:cubicBezTo>
                  <a:pt x="1713709" y="697532"/>
                  <a:pt x="1774627" y="701403"/>
                  <a:pt x="1832228" y="690860"/>
                </a:cubicBezTo>
                <a:cubicBezTo>
                  <a:pt x="1866586" y="689181"/>
                  <a:pt x="1949046" y="755765"/>
                  <a:pt x="1980464" y="704858"/>
                </a:cubicBezTo>
                <a:cubicBezTo>
                  <a:pt x="2001472" y="716610"/>
                  <a:pt x="2020758" y="710467"/>
                  <a:pt x="2051150" y="711187"/>
                </a:cubicBezTo>
                <a:cubicBezTo>
                  <a:pt x="2081543" y="711907"/>
                  <a:pt x="2117567" y="736153"/>
                  <a:pt x="2162824" y="709178"/>
                </a:cubicBezTo>
                <a:cubicBezTo>
                  <a:pt x="2219712" y="701824"/>
                  <a:pt x="2181421" y="742368"/>
                  <a:pt x="2259859" y="718188"/>
                </a:cubicBezTo>
                <a:cubicBezTo>
                  <a:pt x="2296623" y="733933"/>
                  <a:pt x="2337412" y="741012"/>
                  <a:pt x="2378290" y="738748"/>
                </a:cubicBezTo>
                <a:cubicBezTo>
                  <a:pt x="2380041" y="725410"/>
                  <a:pt x="2399659" y="741017"/>
                  <a:pt x="2407828" y="743457"/>
                </a:cubicBezTo>
                <a:cubicBezTo>
                  <a:pt x="2406113" y="735180"/>
                  <a:pt x="2421642" y="728742"/>
                  <a:pt x="2428936" y="734697"/>
                </a:cubicBezTo>
                <a:cubicBezTo>
                  <a:pt x="2468648" y="720822"/>
                  <a:pt x="2584275" y="677579"/>
                  <a:pt x="2646106" y="660204"/>
                </a:cubicBezTo>
                <a:cubicBezTo>
                  <a:pt x="2706894" y="652346"/>
                  <a:pt x="2738390" y="612318"/>
                  <a:pt x="2799920" y="630451"/>
                </a:cubicBezTo>
                <a:cubicBezTo>
                  <a:pt x="2856798" y="622940"/>
                  <a:pt x="2902940" y="602232"/>
                  <a:pt x="2953556" y="607173"/>
                </a:cubicBezTo>
                <a:cubicBezTo>
                  <a:pt x="2970626" y="593247"/>
                  <a:pt x="2988095" y="586399"/>
                  <a:pt x="3009839" y="601743"/>
                </a:cubicBezTo>
                <a:cubicBezTo>
                  <a:pt x="3046166" y="594868"/>
                  <a:pt x="3085682" y="586046"/>
                  <a:pt x="3115016" y="584982"/>
                </a:cubicBezTo>
                <a:cubicBezTo>
                  <a:pt x="3144992" y="587935"/>
                  <a:pt x="3158740" y="599045"/>
                  <a:pt x="3185844" y="595356"/>
                </a:cubicBezTo>
                <a:cubicBezTo>
                  <a:pt x="3209939" y="576197"/>
                  <a:pt x="3221731" y="614583"/>
                  <a:pt x="3246013" y="592418"/>
                </a:cubicBezTo>
                <a:cubicBezTo>
                  <a:pt x="3228976" y="565486"/>
                  <a:pt x="3320172" y="599686"/>
                  <a:pt x="3313565" y="574138"/>
                </a:cubicBezTo>
                <a:cubicBezTo>
                  <a:pt x="3341586" y="564515"/>
                  <a:pt x="3371901" y="555346"/>
                  <a:pt x="3414143" y="553730"/>
                </a:cubicBezTo>
                <a:cubicBezTo>
                  <a:pt x="3463229" y="557630"/>
                  <a:pt x="3476532" y="539673"/>
                  <a:pt x="3552895" y="548563"/>
                </a:cubicBezTo>
                <a:cubicBezTo>
                  <a:pt x="3620356" y="561042"/>
                  <a:pt x="3688830" y="574962"/>
                  <a:pt x="3753012" y="599520"/>
                </a:cubicBezTo>
                <a:cubicBezTo>
                  <a:pt x="3769580" y="615048"/>
                  <a:pt x="3777112" y="602961"/>
                  <a:pt x="3804392" y="604131"/>
                </a:cubicBezTo>
                <a:cubicBezTo>
                  <a:pt x="3831672" y="605301"/>
                  <a:pt x="3878076" y="605222"/>
                  <a:pt x="3916696" y="606540"/>
                </a:cubicBezTo>
                <a:cubicBezTo>
                  <a:pt x="3970533" y="603881"/>
                  <a:pt x="3981244" y="618066"/>
                  <a:pt x="4063849" y="604058"/>
                </a:cubicBezTo>
                <a:cubicBezTo>
                  <a:pt x="4074473" y="605185"/>
                  <a:pt x="4134611" y="589365"/>
                  <a:pt x="4172179" y="592355"/>
                </a:cubicBezTo>
                <a:cubicBezTo>
                  <a:pt x="4180554" y="576172"/>
                  <a:pt x="4255433" y="602075"/>
                  <a:pt x="4276294" y="587119"/>
                </a:cubicBezTo>
                <a:cubicBezTo>
                  <a:pt x="4326119" y="586973"/>
                  <a:pt x="4361692" y="573867"/>
                  <a:pt x="4411090" y="575600"/>
                </a:cubicBezTo>
                <a:cubicBezTo>
                  <a:pt x="4465125" y="575500"/>
                  <a:pt x="4518088" y="570805"/>
                  <a:pt x="4540465" y="567464"/>
                </a:cubicBezTo>
                <a:lnTo>
                  <a:pt x="4545352" y="555554"/>
                </a:lnTo>
                <a:lnTo>
                  <a:pt x="4564014" y="553660"/>
                </a:lnTo>
                <a:lnTo>
                  <a:pt x="4568602" y="550913"/>
                </a:lnTo>
                <a:cubicBezTo>
                  <a:pt x="4577353" y="545618"/>
                  <a:pt x="4586105" y="540734"/>
                  <a:pt x="4595289" y="537407"/>
                </a:cubicBezTo>
                <a:cubicBezTo>
                  <a:pt x="4623104" y="537511"/>
                  <a:pt x="4660764" y="533229"/>
                  <a:pt x="4739026" y="532483"/>
                </a:cubicBezTo>
                <a:cubicBezTo>
                  <a:pt x="4806238" y="527255"/>
                  <a:pt x="4944577" y="524439"/>
                  <a:pt x="5061335" y="545635"/>
                </a:cubicBezTo>
                <a:cubicBezTo>
                  <a:pt x="5167156" y="553533"/>
                  <a:pt x="5251789" y="586167"/>
                  <a:pt x="5338634" y="595754"/>
                </a:cubicBezTo>
                <a:cubicBezTo>
                  <a:pt x="5415763" y="589622"/>
                  <a:pt x="5434719" y="609365"/>
                  <a:pt x="5529430" y="606335"/>
                </a:cubicBezTo>
                <a:cubicBezTo>
                  <a:pt x="5534498" y="613561"/>
                  <a:pt x="5597157" y="603269"/>
                  <a:pt x="5604039" y="607676"/>
                </a:cubicBezTo>
                <a:lnTo>
                  <a:pt x="5625281" y="617253"/>
                </a:lnTo>
                <a:lnTo>
                  <a:pt x="5628138" y="615483"/>
                </a:lnTo>
                <a:cubicBezTo>
                  <a:pt x="5640641" y="612245"/>
                  <a:pt x="5648217" y="613966"/>
                  <a:pt x="5653593" y="617873"/>
                </a:cubicBezTo>
                <a:lnTo>
                  <a:pt x="5658658" y="624279"/>
                </a:lnTo>
                <a:lnTo>
                  <a:pt x="5675963" y="627762"/>
                </a:lnTo>
                <a:lnTo>
                  <a:pt x="5709625" y="639593"/>
                </a:lnTo>
                <a:lnTo>
                  <a:pt x="5716324" y="637148"/>
                </a:lnTo>
                <a:lnTo>
                  <a:pt x="5767720" y="647737"/>
                </a:lnTo>
                <a:lnTo>
                  <a:pt x="5768619" y="645671"/>
                </a:lnTo>
                <a:cubicBezTo>
                  <a:pt x="5776130" y="642927"/>
                  <a:pt x="5830922" y="636226"/>
                  <a:pt x="5858696" y="628099"/>
                </a:cubicBezTo>
                <a:lnTo>
                  <a:pt x="5935260" y="596904"/>
                </a:lnTo>
                <a:lnTo>
                  <a:pt x="5946176" y="597874"/>
                </a:lnTo>
                <a:lnTo>
                  <a:pt x="5946447" y="597396"/>
                </a:lnTo>
                <a:cubicBezTo>
                  <a:pt x="5948934" y="596546"/>
                  <a:pt x="5952567" y="596468"/>
                  <a:pt x="5958069" y="597432"/>
                </a:cubicBezTo>
                <a:lnTo>
                  <a:pt x="5966081" y="599643"/>
                </a:lnTo>
                <a:lnTo>
                  <a:pt x="5987259" y="601523"/>
                </a:lnTo>
                <a:lnTo>
                  <a:pt x="5994905" y="598873"/>
                </a:lnTo>
                <a:cubicBezTo>
                  <a:pt x="6020610" y="579716"/>
                  <a:pt x="6016968" y="560235"/>
                  <a:pt x="6054803" y="541202"/>
                </a:cubicBezTo>
                <a:cubicBezTo>
                  <a:pt x="6108247" y="527358"/>
                  <a:pt x="6130976" y="484538"/>
                  <a:pt x="6188672" y="496389"/>
                </a:cubicBezTo>
                <a:cubicBezTo>
                  <a:pt x="6238659" y="483279"/>
                  <a:pt x="6277194" y="458153"/>
                  <a:pt x="6323280" y="458013"/>
                </a:cubicBezTo>
                <a:cubicBezTo>
                  <a:pt x="6368044" y="444385"/>
                  <a:pt x="6422801" y="420428"/>
                  <a:pt x="6457257" y="414621"/>
                </a:cubicBezTo>
                <a:cubicBezTo>
                  <a:pt x="6483424" y="410645"/>
                  <a:pt x="6508964" y="423228"/>
                  <a:pt x="6530019" y="423168"/>
                </a:cubicBezTo>
                <a:cubicBezTo>
                  <a:pt x="6558276" y="416578"/>
                  <a:pt x="6600264" y="386690"/>
                  <a:pt x="6626800" y="375078"/>
                </a:cubicBezTo>
                <a:cubicBezTo>
                  <a:pt x="6664418" y="400828"/>
                  <a:pt x="6655535" y="354302"/>
                  <a:pt x="6689231" y="353501"/>
                </a:cubicBezTo>
                <a:cubicBezTo>
                  <a:pt x="6708837" y="361122"/>
                  <a:pt x="6719642" y="359485"/>
                  <a:pt x="6726440" y="340276"/>
                </a:cubicBezTo>
                <a:cubicBezTo>
                  <a:pt x="6818329" y="378763"/>
                  <a:pt x="6765502" y="328183"/>
                  <a:pt x="6835228" y="329393"/>
                </a:cubicBezTo>
                <a:cubicBezTo>
                  <a:pt x="6897464" y="335048"/>
                  <a:pt x="6962224" y="329085"/>
                  <a:pt x="7039363" y="370823"/>
                </a:cubicBezTo>
                <a:cubicBezTo>
                  <a:pt x="7056368" y="384567"/>
                  <a:pt x="7070539" y="363899"/>
                  <a:pt x="7095156" y="366075"/>
                </a:cubicBezTo>
                <a:cubicBezTo>
                  <a:pt x="7119772" y="368250"/>
                  <a:pt x="7153748" y="385714"/>
                  <a:pt x="7187061" y="383876"/>
                </a:cubicBezTo>
                <a:cubicBezTo>
                  <a:pt x="7242115" y="377604"/>
                  <a:pt x="7270954" y="334249"/>
                  <a:pt x="7295039" y="355046"/>
                </a:cubicBezTo>
                <a:cubicBezTo>
                  <a:pt x="7320104" y="344159"/>
                  <a:pt x="7343179" y="301443"/>
                  <a:pt x="7373651" y="322299"/>
                </a:cubicBezTo>
                <a:cubicBezTo>
                  <a:pt x="7367160" y="298575"/>
                  <a:pt x="7410095" y="329040"/>
                  <a:pt x="7418964" y="308685"/>
                </a:cubicBezTo>
                <a:cubicBezTo>
                  <a:pt x="7424243" y="291807"/>
                  <a:pt x="7438503" y="297117"/>
                  <a:pt x="7450568" y="293511"/>
                </a:cubicBezTo>
                <a:cubicBezTo>
                  <a:pt x="7461276" y="277652"/>
                  <a:pt x="7519437" y="275664"/>
                  <a:pt x="7538380" y="283235"/>
                </a:cubicBezTo>
                <a:cubicBezTo>
                  <a:pt x="7594343" y="271879"/>
                  <a:pt x="7734488" y="231676"/>
                  <a:pt x="7786348" y="225377"/>
                </a:cubicBezTo>
                <a:cubicBezTo>
                  <a:pt x="7797693" y="277094"/>
                  <a:pt x="7847327" y="236176"/>
                  <a:pt x="7849534" y="245434"/>
                </a:cubicBezTo>
                <a:cubicBezTo>
                  <a:pt x="7894253" y="231282"/>
                  <a:pt x="7937937" y="238796"/>
                  <a:pt x="7981165" y="222252"/>
                </a:cubicBezTo>
                <a:cubicBezTo>
                  <a:pt x="8066564" y="234459"/>
                  <a:pt x="8127007" y="235277"/>
                  <a:pt x="8171882" y="222497"/>
                </a:cubicBezTo>
                <a:cubicBezTo>
                  <a:pt x="8183092" y="205785"/>
                  <a:pt x="8217423" y="177145"/>
                  <a:pt x="8242270" y="180535"/>
                </a:cubicBezTo>
                <a:cubicBezTo>
                  <a:pt x="8294138" y="178846"/>
                  <a:pt x="8410926" y="208334"/>
                  <a:pt x="8490152" y="209193"/>
                </a:cubicBezTo>
                <a:cubicBezTo>
                  <a:pt x="8558493" y="195433"/>
                  <a:pt x="8564727" y="233466"/>
                  <a:pt x="8622272" y="188859"/>
                </a:cubicBezTo>
                <a:cubicBezTo>
                  <a:pt x="8659556" y="191317"/>
                  <a:pt x="8666988" y="178214"/>
                  <a:pt x="8738606" y="208945"/>
                </a:cubicBezTo>
                <a:cubicBezTo>
                  <a:pt x="8769507" y="208543"/>
                  <a:pt x="8800406" y="224019"/>
                  <a:pt x="8831307" y="207738"/>
                </a:cubicBezTo>
                <a:cubicBezTo>
                  <a:pt x="8836477" y="191612"/>
                  <a:pt x="8870109" y="182455"/>
                  <a:pt x="8891432" y="184510"/>
                </a:cubicBezTo>
                <a:cubicBezTo>
                  <a:pt x="8876795" y="135260"/>
                  <a:pt x="8938553" y="173381"/>
                  <a:pt x="8946980" y="145578"/>
                </a:cubicBezTo>
                <a:cubicBezTo>
                  <a:pt x="9010957" y="156064"/>
                  <a:pt x="9046552" y="157746"/>
                  <a:pt x="9107760" y="128052"/>
                </a:cubicBezTo>
                <a:cubicBezTo>
                  <a:pt x="9135191" y="151813"/>
                  <a:pt x="9184204" y="114911"/>
                  <a:pt x="9195623" y="100212"/>
                </a:cubicBezTo>
                <a:cubicBezTo>
                  <a:pt x="9222736" y="85917"/>
                  <a:pt x="9230892" y="98248"/>
                  <a:pt x="9256898" y="73900"/>
                </a:cubicBezTo>
                <a:cubicBezTo>
                  <a:pt x="9276443" y="63724"/>
                  <a:pt x="9334001" y="80454"/>
                  <a:pt x="9351740" y="80439"/>
                </a:cubicBezTo>
                <a:cubicBezTo>
                  <a:pt x="9398889" y="82633"/>
                  <a:pt x="9473718" y="102566"/>
                  <a:pt x="9539796" y="87069"/>
                </a:cubicBezTo>
                <a:cubicBezTo>
                  <a:pt x="9565852" y="70987"/>
                  <a:pt x="9591569" y="56211"/>
                  <a:pt x="9619109" y="39994"/>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Marcador de Posição de Conteúdo 10">
            <a:extLst>
              <a:ext uri="{FF2B5EF4-FFF2-40B4-BE49-F238E27FC236}">
                <a16:creationId xmlns:a16="http://schemas.microsoft.com/office/drawing/2014/main" id="{4BD1A761-F0D6-10B6-FD1C-405411CE854E}"/>
              </a:ext>
            </a:extLst>
          </p:cNvPr>
          <p:cNvSpPr>
            <a:spLocks noGrp="1"/>
          </p:cNvSpPr>
          <p:nvPr>
            <p:ph idx="1"/>
          </p:nvPr>
        </p:nvSpPr>
        <p:spPr>
          <a:xfrm>
            <a:off x="1137034" y="2194101"/>
            <a:ext cx="6463301" cy="3361125"/>
          </a:xfrm>
        </p:spPr>
        <p:txBody>
          <a:bodyPr>
            <a:normAutofit fontScale="92500" lnSpcReduction="10000"/>
          </a:bodyPr>
          <a:lstStyle/>
          <a:p>
            <a:pPr marL="0" indent="0">
              <a:buNone/>
            </a:pPr>
            <a:r>
              <a:rPr lang="pt-PT" sz="4400" dirty="0"/>
              <a:t>6.º Ano</a:t>
            </a:r>
          </a:p>
          <a:p>
            <a:pPr marL="0" indent="0">
              <a:buNone/>
            </a:pPr>
            <a:r>
              <a:rPr lang="pt-PT" dirty="0"/>
              <a:t>Proporção em alimentação</a:t>
            </a:r>
          </a:p>
          <a:p>
            <a:pPr marL="0" indent="0">
              <a:buNone/>
            </a:pPr>
            <a:endParaRPr lang="pt-PT" dirty="0"/>
          </a:p>
          <a:p>
            <a:pPr marL="0" indent="0">
              <a:buNone/>
            </a:pPr>
            <a:endParaRPr lang="pt-PT" dirty="0"/>
          </a:p>
          <a:p>
            <a:pPr marL="0" indent="0">
              <a:buNone/>
            </a:pPr>
            <a:endParaRPr lang="pt-PT" dirty="0"/>
          </a:p>
          <a:p>
            <a:pPr marL="0" indent="0">
              <a:buNone/>
            </a:pPr>
            <a:endParaRPr lang="pt-PT" dirty="0"/>
          </a:p>
          <a:p>
            <a:pPr marL="0" indent="0">
              <a:buNone/>
            </a:pPr>
            <a:r>
              <a:rPr lang="pt-PT" dirty="0"/>
              <a:t>Andreia Silva</a:t>
            </a:r>
          </a:p>
        </p:txBody>
      </p:sp>
      <p:pic>
        <p:nvPicPr>
          <p:cNvPr id="7" name="Gráfico 6" descr="Livro matemático grande">
            <a:extLst>
              <a:ext uri="{FF2B5EF4-FFF2-40B4-BE49-F238E27FC236}">
                <a16:creationId xmlns:a16="http://schemas.microsoft.com/office/drawing/2014/main" id="{E2A5F502-D16D-75FE-2B1E-D93B2FD3260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85979" y="1932487"/>
            <a:ext cx="2494583" cy="2055975"/>
          </a:xfrm>
          <a:prstGeom prst="rect">
            <a:avLst/>
          </a:prstGeom>
        </p:spPr>
      </p:pic>
      <p:pic>
        <p:nvPicPr>
          <p:cNvPr id="9" name="Gráfico 8" descr="Livro de ciência grande">
            <a:extLst>
              <a:ext uri="{FF2B5EF4-FFF2-40B4-BE49-F238E27FC236}">
                <a16:creationId xmlns:a16="http://schemas.microsoft.com/office/drawing/2014/main" id="{1E2FAE06-C2D8-6B48-8FDA-CB33A8D7EC1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9070804">
            <a:off x="8941698" y="3185075"/>
            <a:ext cx="2494583" cy="2055975"/>
          </a:xfrm>
          <a:prstGeom prst="rect">
            <a:avLst/>
          </a:prstGeom>
        </p:spPr>
      </p:pic>
      <p:sp>
        <p:nvSpPr>
          <p:cNvPr id="31" name="Freeform: Shape 30">
            <a:extLst>
              <a:ext uri="{FF2B5EF4-FFF2-40B4-BE49-F238E27FC236}">
                <a16:creationId xmlns:a16="http://schemas.microsoft.com/office/drawing/2014/main" id="{CC7BCC73-A901-44EB-B0E7-879E19267A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9827"/>
            <a:ext cx="10680562" cy="1078174"/>
          </a:xfrm>
          <a:custGeom>
            <a:avLst/>
            <a:gdLst>
              <a:gd name="connsiteX0" fmla="*/ 3617689 w 10680562"/>
              <a:gd name="connsiteY0" fmla="*/ 0 h 1605023"/>
              <a:gd name="connsiteX1" fmla="*/ 3635901 w 10680562"/>
              <a:gd name="connsiteY1" fmla="*/ 7738 h 1605023"/>
              <a:gd name="connsiteX2" fmla="*/ 3690891 w 10680562"/>
              <a:gd name="connsiteY2" fmla="*/ 7049 h 1605023"/>
              <a:gd name="connsiteX3" fmla="*/ 3832247 w 10680562"/>
              <a:gd name="connsiteY3" fmla="*/ 13937 h 1605023"/>
              <a:gd name="connsiteX4" fmla="*/ 3999111 w 10680562"/>
              <a:gd name="connsiteY4" fmla="*/ 44624 h 1605023"/>
              <a:gd name="connsiteX5" fmla="*/ 4034676 w 10680562"/>
              <a:gd name="connsiteY5" fmla="*/ 48775 h 1605023"/>
              <a:gd name="connsiteX6" fmla="*/ 4065394 w 10680562"/>
              <a:gd name="connsiteY6" fmla="*/ 42879 h 1605023"/>
              <a:gd name="connsiteX7" fmla="*/ 4072648 w 10680562"/>
              <a:gd name="connsiteY7" fmla="*/ 33262 h 1605023"/>
              <a:gd name="connsiteX8" fmla="*/ 4092232 w 10680562"/>
              <a:gd name="connsiteY8" fmla="*/ 34026 h 1605023"/>
              <a:gd name="connsiteX9" fmla="*/ 4097470 w 10680562"/>
              <a:gd name="connsiteY9" fmla="*/ 32252 h 1605023"/>
              <a:gd name="connsiteX10" fmla="*/ 4127488 w 10680562"/>
              <a:gd name="connsiteY10" fmla="*/ 24056 h 1605023"/>
              <a:gd name="connsiteX11" fmla="*/ 4190803 w 10680562"/>
              <a:gd name="connsiteY11" fmla="*/ 55685 h 1605023"/>
              <a:gd name="connsiteX12" fmla="*/ 4269333 w 10680562"/>
              <a:gd name="connsiteY12" fmla="*/ 54186 h 1605023"/>
              <a:gd name="connsiteX13" fmla="*/ 4481486 w 10680562"/>
              <a:gd name="connsiteY13" fmla="*/ 116915 h 1605023"/>
              <a:gd name="connsiteX14" fmla="*/ 4651418 w 10680562"/>
              <a:gd name="connsiteY14" fmla="*/ 150071 h 1605023"/>
              <a:gd name="connsiteX15" fmla="*/ 4863575 w 10680562"/>
              <a:gd name="connsiteY15" fmla="*/ 175458 h 1605023"/>
              <a:gd name="connsiteX16" fmla="*/ 5013635 w 10680562"/>
              <a:gd name="connsiteY16" fmla="*/ 213928 h 1605023"/>
              <a:gd name="connsiteX17" fmla="*/ 5203044 w 10680562"/>
              <a:gd name="connsiteY17" fmla="*/ 228946 h 1605023"/>
              <a:gd name="connsiteX18" fmla="*/ 5207070 w 10680562"/>
              <a:gd name="connsiteY18" fmla="*/ 235105 h 1605023"/>
              <a:gd name="connsiteX19" fmla="*/ 5224253 w 10680562"/>
              <a:gd name="connsiteY19" fmla="*/ 240320 h 1605023"/>
              <a:gd name="connsiteX20" fmla="*/ 5256736 w 10680562"/>
              <a:gd name="connsiteY20" fmla="*/ 254811 h 1605023"/>
              <a:gd name="connsiteX21" fmla="*/ 5264095 w 10680562"/>
              <a:gd name="connsiteY21" fmla="*/ 253567 h 1605023"/>
              <a:gd name="connsiteX22" fmla="*/ 5315084 w 10680562"/>
              <a:gd name="connsiteY22" fmla="*/ 269264 h 1605023"/>
              <a:gd name="connsiteX23" fmla="*/ 5316393 w 10680562"/>
              <a:gd name="connsiteY23" fmla="*/ 267603 h 1605023"/>
              <a:gd name="connsiteX24" fmla="*/ 5333427 w 10680562"/>
              <a:gd name="connsiteY24" fmla="*/ 263823 h 1605023"/>
              <a:gd name="connsiteX25" fmla="*/ 5364589 w 10680562"/>
              <a:gd name="connsiteY25" fmla="*/ 260882 h 1605023"/>
              <a:gd name="connsiteX26" fmla="*/ 5443973 w 10680562"/>
              <a:gd name="connsiteY26" fmla="*/ 230866 h 1605023"/>
              <a:gd name="connsiteX27" fmla="*/ 5497201 w 10680562"/>
              <a:gd name="connsiteY27" fmla="*/ 247023 h 1605023"/>
              <a:gd name="connsiteX28" fmla="*/ 5508269 w 10680562"/>
              <a:gd name="connsiteY28" fmla="*/ 249256 h 1605023"/>
              <a:gd name="connsiteX29" fmla="*/ 5508636 w 10680562"/>
              <a:gd name="connsiteY29" fmla="*/ 248880 h 1605023"/>
              <a:gd name="connsiteX30" fmla="*/ 5520606 w 10680562"/>
              <a:gd name="connsiteY30" fmla="*/ 250400 h 1605023"/>
              <a:gd name="connsiteX31" fmla="*/ 5528451 w 10680562"/>
              <a:gd name="connsiteY31" fmla="*/ 253330 h 1605023"/>
              <a:gd name="connsiteX32" fmla="*/ 5549923 w 10680562"/>
              <a:gd name="connsiteY32" fmla="*/ 257662 h 1605023"/>
              <a:gd name="connsiteX33" fmla="*/ 5558295 w 10680562"/>
              <a:gd name="connsiteY33" fmla="*/ 256364 h 1605023"/>
              <a:gd name="connsiteX34" fmla="*/ 5664799 w 10680562"/>
              <a:gd name="connsiteY34" fmla="*/ 278924 h 1605023"/>
              <a:gd name="connsiteX35" fmla="*/ 5796160 w 10680562"/>
              <a:gd name="connsiteY35" fmla="*/ 307979 h 1605023"/>
              <a:gd name="connsiteX36" fmla="*/ 5897647 w 10680562"/>
              <a:gd name="connsiteY36" fmla="*/ 339431 h 1605023"/>
              <a:gd name="connsiteX37" fmla="*/ 5978838 w 10680562"/>
              <a:gd name="connsiteY37" fmla="*/ 367970 h 1605023"/>
              <a:gd name="connsiteX38" fmla="*/ 6050367 w 10680562"/>
              <a:gd name="connsiteY38" fmla="*/ 386341 h 1605023"/>
              <a:gd name="connsiteX39" fmla="*/ 6140609 w 10680562"/>
              <a:gd name="connsiteY39" fmla="*/ 385135 h 1605023"/>
              <a:gd name="connsiteX40" fmla="*/ 6302950 w 10680562"/>
              <a:gd name="connsiteY40" fmla="*/ 448183 h 1605023"/>
              <a:gd name="connsiteX41" fmla="*/ 6308533 w 10680562"/>
              <a:gd name="connsiteY41" fmla="*/ 448551 h 1605023"/>
              <a:gd name="connsiteX42" fmla="*/ 6340278 w 10680562"/>
              <a:gd name="connsiteY42" fmla="*/ 468555 h 1605023"/>
              <a:gd name="connsiteX43" fmla="*/ 6341685 w 10680562"/>
              <a:gd name="connsiteY43" fmla="*/ 467587 h 1605023"/>
              <a:gd name="connsiteX44" fmla="*/ 6354862 w 10680562"/>
              <a:gd name="connsiteY44" fmla="*/ 467794 h 1605023"/>
              <a:gd name="connsiteX45" fmla="*/ 6377840 w 10680562"/>
              <a:gd name="connsiteY45" fmla="*/ 471024 h 1605023"/>
              <a:gd name="connsiteX46" fmla="*/ 6442804 w 10680562"/>
              <a:gd name="connsiteY46" fmla="*/ 463091 h 1605023"/>
              <a:gd name="connsiteX47" fmla="*/ 6476009 w 10680562"/>
              <a:gd name="connsiteY47" fmla="*/ 483807 h 1605023"/>
              <a:gd name="connsiteX48" fmla="*/ 6483237 w 10680562"/>
              <a:gd name="connsiteY48" fmla="*/ 487308 h 1605023"/>
              <a:gd name="connsiteX49" fmla="*/ 6483605 w 10680562"/>
              <a:gd name="connsiteY49" fmla="*/ 487102 h 1605023"/>
              <a:gd name="connsiteX50" fmla="*/ 6491673 w 10680562"/>
              <a:gd name="connsiteY50" fmla="*/ 490243 h 1605023"/>
              <a:gd name="connsiteX51" fmla="*/ 6496411 w 10680562"/>
              <a:gd name="connsiteY51" fmla="*/ 493689 h 1605023"/>
              <a:gd name="connsiteX52" fmla="*/ 6510429 w 10680562"/>
              <a:gd name="connsiteY52" fmla="*/ 500479 h 1605023"/>
              <a:gd name="connsiteX53" fmla="*/ 6516750 w 10680562"/>
              <a:gd name="connsiteY53" fmla="*/ 500983 h 1605023"/>
              <a:gd name="connsiteX54" fmla="*/ 6580199 w 10680562"/>
              <a:gd name="connsiteY54" fmla="*/ 483318 h 1605023"/>
              <a:gd name="connsiteX55" fmla="*/ 6690237 w 10680562"/>
              <a:gd name="connsiteY55" fmla="*/ 493051 h 1605023"/>
              <a:gd name="connsiteX56" fmla="*/ 6798356 w 10680562"/>
              <a:gd name="connsiteY56" fmla="*/ 506748 h 1605023"/>
              <a:gd name="connsiteX57" fmla="*/ 6837102 w 10680562"/>
              <a:gd name="connsiteY57" fmla="*/ 513677 h 1605023"/>
              <a:gd name="connsiteX58" fmla="*/ 6907934 w 10680562"/>
              <a:gd name="connsiteY58" fmla="*/ 517339 h 1605023"/>
              <a:gd name="connsiteX59" fmla="*/ 6941474 w 10680562"/>
              <a:gd name="connsiteY59" fmla="*/ 513632 h 1605023"/>
              <a:gd name="connsiteX60" fmla="*/ 6942754 w 10680562"/>
              <a:gd name="connsiteY60" fmla="*/ 514394 h 1605023"/>
              <a:gd name="connsiteX61" fmla="*/ 6946363 w 10680562"/>
              <a:gd name="connsiteY61" fmla="*/ 511066 h 1605023"/>
              <a:gd name="connsiteX62" fmla="*/ 6952592 w 10680562"/>
              <a:gd name="connsiteY62" fmla="*/ 510252 h 1605023"/>
              <a:gd name="connsiteX63" fmla="*/ 6968398 w 10680562"/>
              <a:gd name="connsiteY63" fmla="*/ 513946 h 1605023"/>
              <a:gd name="connsiteX64" fmla="*/ 6974142 w 10680562"/>
              <a:gd name="connsiteY64" fmla="*/ 516310 h 1605023"/>
              <a:gd name="connsiteX65" fmla="*/ 6982971 w 10680562"/>
              <a:gd name="connsiteY65" fmla="*/ 517694 h 1605023"/>
              <a:gd name="connsiteX66" fmla="*/ 6983252 w 10680562"/>
              <a:gd name="connsiteY66" fmla="*/ 517416 h 1605023"/>
              <a:gd name="connsiteX67" fmla="*/ 6991400 w 10680562"/>
              <a:gd name="connsiteY67" fmla="*/ 519321 h 1605023"/>
              <a:gd name="connsiteX68" fmla="*/ 7030460 w 10680562"/>
              <a:gd name="connsiteY68" fmla="*/ 532556 h 1605023"/>
              <a:gd name="connsiteX69" fmla="*/ 7089916 w 10680562"/>
              <a:gd name="connsiteY69" fmla="*/ 511503 h 1605023"/>
              <a:gd name="connsiteX70" fmla="*/ 7113059 w 10680562"/>
              <a:gd name="connsiteY70" fmla="*/ 509904 h 1605023"/>
              <a:gd name="connsiteX71" fmla="*/ 7125755 w 10680562"/>
              <a:gd name="connsiteY71" fmla="*/ 507393 h 1605023"/>
              <a:gd name="connsiteX72" fmla="*/ 7126765 w 10680562"/>
              <a:gd name="connsiteY72" fmla="*/ 506166 h 1605023"/>
              <a:gd name="connsiteX73" fmla="*/ 7164175 w 10680562"/>
              <a:gd name="connsiteY73" fmla="*/ 519011 h 1605023"/>
              <a:gd name="connsiteX74" fmla="*/ 7169654 w 10680562"/>
              <a:gd name="connsiteY74" fmla="*/ 518219 h 1605023"/>
              <a:gd name="connsiteX75" fmla="*/ 7193386 w 10680562"/>
              <a:gd name="connsiteY75" fmla="*/ 529788 h 1605023"/>
              <a:gd name="connsiteX76" fmla="*/ 7205997 w 10680562"/>
              <a:gd name="connsiteY76" fmla="*/ 534060 h 1605023"/>
              <a:gd name="connsiteX77" fmla="*/ 7208842 w 10680562"/>
              <a:gd name="connsiteY77" fmla="*/ 538783 h 1605023"/>
              <a:gd name="connsiteX78" fmla="*/ 7227817 w 10680562"/>
              <a:gd name="connsiteY78" fmla="*/ 543304 h 1605023"/>
              <a:gd name="connsiteX79" fmla="*/ 7230267 w 10680562"/>
              <a:gd name="connsiteY79" fmla="*/ 542497 h 1605023"/>
              <a:gd name="connsiteX80" fmla="*/ 7244913 w 10680562"/>
              <a:gd name="connsiteY80" fmla="*/ 551160 h 1605023"/>
              <a:gd name="connsiteX81" fmla="*/ 7255970 w 10680562"/>
              <a:gd name="connsiteY81" fmla="*/ 564383 h 1605023"/>
              <a:gd name="connsiteX82" fmla="*/ 7421156 w 10680562"/>
              <a:gd name="connsiteY82" fmla="*/ 584155 h 1605023"/>
              <a:gd name="connsiteX83" fmla="*/ 7553166 w 10680562"/>
              <a:gd name="connsiteY83" fmla="*/ 653085 h 1605023"/>
              <a:gd name="connsiteX84" fmla="*/ 7643092 w 10680562"/>
              <a:gd name="connsiteY84" fmla="*/ 662482 h 1605023"/>
              <a:gd name="connsiteX85" fmla="*/ 7896429 w 10680562"/>
              <a:gd name="connsiteY85" fmla="*/ 689054 h 1605023"/>
              <a:gd name="connsiteX86" fmla="*/ 7954620 w 10680562"/>
              <a:gd name="connsiteY86" fmla="*/ 689481 h 1605023"/>
              <a:gd name="connsiteX87" fmla="*/ 8000803 w 10680562"/>
              <a:gd name="connsiteY87" fmla="*/ 714583 h 1605023"/>
              <a:gd name="connsiteX88" fmla="*/ 8023216 w 10680562"/>
              <a:gd name="connsiteY88" fmla="*/ 709000 h 1605023"/>
              <a:gd name="connsiteX89" fmla="*/ 8027136 w 10680562"/>
              <a:gd name="connsiteY89" fmla="*/ 707765 h 1605023"/>
              <a:gd name="connsiteX90" fmla="*/ 8041622 w 10680562"/>
              <a:gd name="connsiteY90" fmla="*/ 708731 h 1605023"/>
              <a:gd name="connsiteX91" fmla="*/ 8047209 w 10680562"/>
              <a:gd name="connsiteY91" fmla="*/ 701624 h 1605023"/>
              <a:gd name="connsiteX92" fmla="*/ 8070088 w 10680562"/>
              <a:gd name="connsiteY92" fmla="*/ 697789 h 1605023"/>
              <a:gd name="connsiteX93" fmla="*/ 8096332 w 10680562"/>
              <a:gd name="connsiteY93" fmla="*/ 701624 h 1605023"/>
              <a:gd name="connsiteX94" fmla="*/ 8219225 w 10680562"/>
              <a:gd name="connsiteY94" fmla="*/ 728069 h 1605023"/>
              <a:gd name="connsiteX95" fmla="*/ 8293793 w 10680562"/>
              <a:gd name="connsiteY95" fmla="*/ 739200 h 1605023"/>
              <a:gd name="connsiteX96" fmla="*/ 8323753 w 10680562"/>
              <a:gd name="connsiteY96" fmla="*/ 736063 h 1605023"/>
              <a:gd name="connsiteX97" fmla="*/ 8364496 w 10680562"/>
              <a:gd name="connsiteY97" fmla="*/ 736635 h 1605023"/>
              <a:gd name="connsiteX98" fmla="*/ 8437662 w 10680562"/>
              <a:gd name="connsiteY98" fmla="*/ 731942 h 1605023"/>
              <a:gd name="connsiteX99" fmla="*/ 8533764 w 10680562"/>
              <a:gd name="connsiteY99" fmla="*/ 735554 h 1605023"/>
              <a:gd name="connsiteX100" fmla="*/ 8596769 w 10680562"/>
              <a:gd name="connsiteY100" fmla="*/ 769632 h 1605023"/>
              <a:gd name="connsiteX101" fmla="*/ 8604035 w 10680562"/>
              <a:gd name="connsiteY101" fmla="*/ 764982 h 1605023"/>
              <a:gd name="connsiteX102" fmla="*/ 8650929 w 10680562"/>
              <a:gd name="connsiteY102" fmla="*/ 773164 h 1605023"/>
              <a:gd name="connsiteX103" fmla="*/ 8806497 w 10680562"/>
              <a:gd name="connsiteY103" fmla="*/ 839707 h 1605023"/>
              <a:gd name="connsiteX104" fmla="*/ 8898377 w 10680562"/>
              <a:gd name="connsiteY104" fmla="*/ 854651 h 1605023"/>
              <a:gd name="connsiteX105" fmla="*/ 8932389 w 10680562"/>
              <a:gd name="connsiteY105" fmla="*/ 853846 h 1605023"/>
              <a:gd name="connsiteX106" fmla="*/ 8989288 w 10680562"/>
              <a:gd name="connsiteY106" fmla="*/ 852877 h 1605023"/>
              <a:gd name="connsiteX107" fmla="*/ 9035275 w 10680562"/>
              <a:gd name="connsiteY107" fmla="*/ 837110 h 1605023"/>
              <a:gd name="connsiteX108" fmla="*/ 9138626 w 10680562"/>
              <a:gd name="connsiteY108" fmla="*/ 862106 h 1605023"/>
              <a:gd name="connsiteX109" fmla="*/ 9216298 w 10680562"/>
              <a:gd name="connsiteY109" fmla="*/ 858754 h 1605023"/>
              <a:gd name="connsiteX110" fmla="*/ 9259941 w 10680562"/>
              <a:gd name="connsiteY110" fmla="*/ 861843 h 1605023"/>
              <a:gd name="connsiteX111" fmla="*/ 9380407 w 10680562"/>
              <a:gd name="connsiteY111" fmla="*/ 864825 h 1605023"/>
              <a:gd name="connsiteX112" fmla="*/ 9490772 w 10680562"/>
              <a:gd name="connsiteY112" fmla="*/ 901190 h 1605023"/>
              <a:gd name="connsiteX113" fmla="*/ 9584982 w 10680562"/>
              <a:gd name="connsiteY113" fmla="*/ 935980 h 1605023"/>
              <a:gd name="connsiteX114" fmla="*/ 9759797 w 10680562"/>
              <a:gd name="connsiteY114" fmla="*/ 1010923 h 1605023"/>
              <a:gd name="connsiteX115" fmla="*/ 9834455 w 10680562"/>
              <a:gd name="connsiteY115" fmla="*/ 1082908 h 1605023"/>
              <a:gd name="connsiteX116" fmla="*/ 9939504 w 10680562"/>
              <a:gd name="connsiteY116" fmla="*/ 1110614 h 1605023"/>
              <a:gd name="connsiteX117" fmla="*/ 10077001 w 10680562"/>
              <a:gd name="connsiteY117" fmla="*/ 1160906 h 1605023"/>
              <a:gd name="connsiteX118" fmla="*/ 10178431 w 10680562"/>
              <a:gd name="connsiteY118" fmla="*/ 1244920 h 1605023"/>
              <a:gd name="connsiteX119" fmla="*/ 10248658 w 10680562"/>
              <a:gd name="connsiteY119" fmla="*/ 1309335 h 1605023"/>
              <a:gd name="connsiteX120" fmla="*/ 10414709 w 10680562"/>
              <a:gd name="connsiteY120" fmla="*/ 1388645 h 1605023"/>
              <a:gd name="connsiteX121" fmla="*/ 10592469 w 10680562"/>
              <a:gd name="connsiteY121" fmla="*/ 1543828 h 1605023"/>
              <a:gd name="connsiteX122" fmla="*/ 10674941 w 10680562"/>
              <a:gd name="connsiteY122" fmla="*/ 1597388 h 1605023"/>
              <a:gd name="connsiteX123" fmla="*/ 10680562 w 10680562"/>
              <a:gd name="connsiteY123" fmla="*/ 1605023 h 1605023"/>
              <a:gd name="connsiteX124" fmla="*/ 0 w 10680562"/>
              <a:gd name="connsiteY124" fmla="*/ 1605023 h 1605023"/>
              <a:gd name="connsiteX125" fmla="*/ 0 w 10680562"/>
              <a:gd name="connsiteY125" fmla="*/ 415048 h 1605023"/>
              <a:gd name="connsiteX126" fmla="*/ 9656 w 10680562"/>
              <a:gd name="connsiteY126" fmla="*/ 416044 h 1605023"/>
              <a:gd name="connsiteX127" fmla="*/ 179196 w 10680562"/>
              <a:gd name="connsiteY127" fmla="*/ 423071 h 1605023"/>
              <a:gd name="connsiteX128" fmla="*/ 250912 w 10680562"/>
              <a:gd name="connsiteY128" fmla="*/ 408617 h 1605023"/>
              <a:gd name="connsiteX129" fmla="*/ 291375 w 10680562"/>
              <a:gd name="connsiteY129" fmla="*/ 403710 h 1605023"/>
              <a:gd name="connsiteX130" fmla="*/ 320542 w 10680562"/>
              <a:gd name="connsiteY130" fmla="*/ 396592 h 1605023"/>
              <a:gd name="connsiteX131" fmla="*/ 522426 w 10680562"/>
              <a:gd name="connsiteY131" fmla="*/ 407158 h 1605023"/>
              <a:gd name="connsiteX132" fmla="*/ 549068 w 10680562"/>
              <a:gd name="connsiteY132" fmla="*/ 407418 h 1605023"/>
              <a:gd name="connsiteX133" fmla="*/ 571100 w 10680562"/>
              <a:gd name="connsiteY133" fmla="*/ 400562 h 1605023"/>
              <a:gd name="connsiteX134" fmla="*/ 575457 w 10680562"/>
              <a:gd name="connsiteY134" fmla="*/ 392801 h 1605023"/>
              <a:gd name="connsiteX135" fmla="*/ 589968 w 10680562"/>
              <a:gd name="connsiteY135" fmla="*/ 391807 h 1605023"/>
              <a:gd name="connsiteX136" fmla="*/ 593649 w 10680562"/>
              <a:gd name="connsiteY136" fmla="*/ 390062 h 1605023"/>
              <a:gd name="connsiteX137" fmla="*/ 614928 w 10680562"/>
              <a:gd name="connsiteY137" fmla="*/ 381544 h 1605023"/>
              <a:gd name="connsiteX138" fmla="*/ 722580 w 10680562"/>
              <a:gd name="connsiteY138" fmla="*/ 392722 h 1605023"/>
              <a:gd name="connsiteX139" fmla="*/ 946884 w 10680562"/>
              <a:gd name="connsiteY139" fmla="*/ 411854 h 1605023"/>
              <a:gd name="connsiteX140" fmla="*/ 1210905 w 10680562"/>
              <a:gd name="connsiteY140" fmla="*/ 432414 h 1605023"/>
              <a:gd name="connsiteX141" fmla="*/ 1377854 w 10680562"/>
              <a:gd name="connsiteY141" fmla="*/ 429745 h 1605023"/>
              <a:gd name="connsiteX142" fmla="*/ 1391004 w 10680562"/>
              <a:gd name="connsiteY142" fmla="*/ 441307 h 1605023"/>
              <a:gd name="connsiteX143" fmla="*/ 1406953 w 10680562"/>
              <a:gd name="connsiteY143" fmla="*/ 447889 h 1605023"/>
              <a:gd name="connsiteX144" fmla="*/ 1409246 w 10680562"/>
              <a:gd name="connsiteY144" fmla="*/ 446765 h 1605023"/>
              <a:gd name="connsiteX145" fmla="*/ 1428800 w 10680562"/>
              <a:gd name="connsiteY145" fmla="*/ 448677 h 1605023"/>
              <a:gd name="connsiteX146" fmla="*/ 1432402 w 10680562"/>
              <a:gd name="connsiteY146" fmla="*/ 452956 h 1605023"/>
              <a:gd name="connsiteX147" fmla="*/ 1606578 w 10680562"/>
              <a:gd name="connsiteY147" fmla="*/ 430870 h 1605023"/>
              <a:gd name="connsiteX148" fmla="*/ 1647476 w 10680562"/>
              <a:gd name="connsiteY148" fmla="*/ 438687 h 1605023"/>
              <a:gd name="connsiteX149" fmla="*/ 1655866 w 10680562"/>
              <a:gd name="connsiteY149" fmla="*/ 439472 h 1605023"/>
              <a:gd name="connsiteX150" fmla="*/ 1656096 w 10680562"/>
              <a:gd name="connsiteY150" fmla="*/ 439162 h 1605023"/>
              <a:gd name="connsiteX151" fmla="*/ 1670708 w 10680562"/>
              <a:gd name="connsiteY151" fmla="*/ 412530 h 1605023"/>
              <a:gd name="connsiteX152" fmla="*/ 1737953 w 10680562"/>
              <a:gd name="connsiteY152" fmla="*/ 399496 h 1605023"/>
              <a:gd name="connsiteX153" fmla="*/ 1848192 w 10680562"/>
              <a:gd name="connsiteY153" fmla="*/ 376032 h 1605023"/>
              <a:gd name="connsiteX154" fmla="*/ 1954077 w 10680562"/>
              <a:gd name="connsiteY154" fmla="*/ 352621 h 1605023"/>
              <a:gd name="connsiteX155" fmla="*/ 1993047 w 10680562"/>
              <a:gd name="connsiteY155" fmla="*/ 346068 h 1605023"/>
              <a:gd name="connsiteX156" fmla="*/ 2059719 w 10680562"/>
              <a:gd name="connsiteY156" fmla="*/ 325903 h 1605023"/>
              <a:gd name="connsiteX157" fmla="*/ 2088528 w 10680562"/>
              <a:gd name="connsiteY157" fmla="*/ 311409 h 1605023"/>
              <a:gd name="connsiteX158" fmla="*/ 2090087 w 10680562"/>
              <a:gd name="connsiteY158" fmla="*/ 311676 h 1605023"/>
              <a:gd name="connsiteX159" fmla="*/ 2091700 w 10680562"/>
              <a:gd name="connsiteY159" fmla="*/ 307455 h 1605023"/>
              <a:gd name="connsiteX160" fmla="*/ 2096989 w 10680562"/>
              <a:gd name="connsiteY160" fmla="*/ 304649 h 1605023"/>
              <a:gd name="connsiteX161" fmla="*/ 2113325 w 10680562"/>
              <a:gd name="connsiteY161" fmla="*/ 302764 h 1605023"/>
              <a:gd name="connsiteX162" fmla="*/ 2119780 w 10680562"/>
              <a:gd name="connsiteY162" fmla="*/ 303007 h 1605023"/>
              <a:gd name="connsiteX163" fmla="*/ 2128562 w 10680562"/>
              <a:gd name="connsiteY163" fmla="*/ 301336 h 1605023"/>
              <a:gd name="connsiteX164" fmla="*/ 2128679 w 10680562"/>
              <a:gd name="connsiteY164" fmla="*/ 300991 h 1605023"/>
              <a:gd name="connsiteX165" fmla="*/ 2179558 w 10680562"/>
              <a:gd name="connsiteY165" fmla="*/ 299095 h 1605023"/>
              <a:gd name="connsiteX166" fmla="*/ 2223277 w 10680562"/>
              <a:gd name="connsiteY166" fmla="*/ 260239 h 1605023"/>
              <a:gd name="connsiteX167" fmla="*/ 2243644 w 10680562"/>
              <a:gd name="connsiteY167" fmla="*/ 251110 h 1605023"/>
              <a:gd name="connsiteX168" fmla="*/ 2253986 w 10680562"/>
              <a:gd name="connsiteY168" fmla="*/ 244616 h 1605023"/>
              <a:gd name="connsiteX169" fmla="*/ 2254285 w 10680562"/>
              <a:gd name="connsiteY169" fmla="*/ 243167 h 1605023"/>
              <a:gd name="connsiteX170" fmla="*/ 2295037 w 10680562"/>
              <a:gd name="connsiteY170" fmla="*/ 242433 h 1605023"/>
              <a:gd name="connsiteX171" fmla="*/ 2299648 w 10680562"/>
              <a:gd name="connsiteY171" fmla="*/ 239896 h 1605023"/>
              <a:gd name="connsiteX172" fmla="*/ 2327237 w 10680562"/>
              <a:gd name="connsiteY172" fmla="*/ 242539 h 1605023"/>
              <a:gd name="connsiteX173" fmla="*/ 2340943 w 10680562"/>
              <a:gd name="connsiteY173" fmla="*/ 242239 h 1605023"/>
              <a:gd name="connsiteX174" fmla="*/ 2345943 w 10680562"/>
              <a:gd name="connsiteY174" fmla="*/ 245589 h 1605023"/>
              <a:gd name="connsiteX175" fmla="*/ 2365602 w 10680562"/>
              <a:gd name="connsiteY175" fmla="*/ 243403 h 1605023"/>
              <a:gd name="connsiteX176" fmla="*/ 2367433 w 10680562"/>
              <a:gd name="connsiteY176" fmla="*/ 241858 h 1605023"/>
              <a:gd name="connsiteX177" fmla="*/ 2385231 w 10680562"/>
              <a:gd name="connsiteY177" fmla="*/ 244873 h 1605023"/>
              <a:gd name="connsiteX178" fmla="*/ 2402059 w 10680562"/>
              <a:gd name="connsiteY178" fmla="*/ 253223 h 1605023"/>
              <a:gd name="connsiteX179" fmla="*/ 2719020 w 10680562"/>
              <a:gd name="connsiteY179" fmla="*/ 235271 h 1605023"/>
              <a:gd name="connsiteX180" fmla="*/ 2877308 w 10680562"/>
              <a:gd name="connsiteY180" fmla="*/ 208630 h 1605023"/>
              <a:gd name="connsiteX181" fmla="*/ 3051375 w 10680562"/>
              <a:gd name="connsiteY181" fmla="*/ 154110 h 1605023"/>
              <a:gd name="connsiteX182" fmla="*/ 3104837 w 10680562"/>
              <a:gd name="connsiteY182" fmla="*/ 135199 h 1605023"/>
              <a:gd name="connsiteX183" fmla="*/ 3159836 w 10680562"/>
              <a:gd name="connsiteY183" fmla="*/ 142694 h 1605023"/>
              <a:gd name="connsiteX184" fmla="*/ 3177510 w 10680562"/>
              <a:gd name="connsiteY184" fmla="*/ 130186 h 1605023"/>
              <a:gd name="connsiteX185" fmla="*/ 3180470 w 10680562"/>
              <a:gd name="connsiteY185" fmla="*/ 127764 h 1605023"/>
              <a:gd name="connsiteX186" fmla="*/ 3194216 w 10680562"/>
              <a:gd name="connsiteY186" fmla="*/ 123837 h 1605023"/>
              <a:gd name="connsiteX187" fmla="*/ 3214710 w 10680562"/>
              <a:gd name="connsiteY187" fmla="*/ 104451 h 1605023"/>
              <a:gd name="connsiteX188" fmla="*/ 3240671 w 10680562"/>
              <a:gd name="connsiteY188" fmla="*/ 99232 h 1605023"/>
              <a:gd name="connsiteX189" fmla="*/ 3366544 w 10680562"/>
              <a:gd name="connsiteY189" fmla="*/ 82506 h 1605023"/>
              <a:gd name="connsiteX190" fmla="*/ 3440424 w 10680562"/>
              <a:gd name="connsiteY190" fmla="*/ 67891 h 1605023"/>
              <a:gd name="connsiteX191" fmla="*/ 3466248 w 10680562"/>
              <a:gd name="connsiteY191" fmla="*/ 55103 h 1605023"/>
              <a:gd name="connsiteX192" fmla="*/ 3503820 w 10680562"/>
              <a:gd name="connsiteY192" fmla="*/ 42110 h 1605023"/>
              <a:gd name="connsiteX193" fmla="*/ 3568389 w 10680562"/>
              <a:gd name="connsiteY193" fmla="*/ 13576 h 1605023"/>
              <a:gd name="connsiteX194" fmla="*/ 3604089 w 10680562"/>
              <a:gd name="connsiteY194" fmla="*/ 6980 h 1605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680562" h="1605023">
                <a:moveTo>
                  <a:pt x="3617689" y="0"/>
                </a:moveTo>
                <a:lnTo>
                  <a:pt x="3635901" y="7738"/>
                </a:lnTo>
                <a:cubicBezTo>
                  <a:pt x="3636815" y="-13593"/>
                  <a:pt x="3674070" y="21953"/>
                  <a:pt x="3690891" y="7049"/>
                </a:cubicBezTo>
                <a:cubicBezTo>
                  <a:pt x="3723615" y="8082"/>
                  <a:pt x="3780877" y="7675"/>
                  <a:pt x="3832247" y="13937"/>
                </a:cubicBezTo>
                <a:cubicBezTo>
                  <a:pt x="3878761" y="52737"/>
                  <a:pt x="3960967" y="15082"/>
                  <a:pt x="3999111" y="44624"/>
                </a:cubicBezTo>
                <a:cubicBezTo>
                  <a:pt x="4011661" y="48427"/>
                  <a:pt x="4023440" y="49464"/>
                  <a:pt x="4034676" y="48775"/>
                </a:cubicBezTo>
                <a:lnTo>
                  <a:pt x="4065394" y="42879"/>
                </a:lnTo>
                <a:lnTo>
                  <a:pt x="4072648" y="33262"/>
                </a:lnTo>
                <a:lnTo>
                  <a:pt x="4092232" y="34026"/>
                </a:lnTo>
                <a:lnTo>
                  <a:pt x="4097470" y="32252"/>
                </a:lnTo>
                <a:cubicBezTo>
                  <a:pt x="4107476" y="28819"/>
                  <a:pt x="4117405" y="25741"/>
                  <a:pt x="4127488" y="24056"/>
                </a:cubicBezTo>
                <a:cubicBezTo>
                  <a:pt x="4122379" y="69900"/>
                  <a:pt x="4212421" y="17287"/>
                  <a:pt x="4190803" y="55685"/>
                </a:cubicBezTo>
                <a:cubicBezTo>
                  <a:pt x="4245322" y="54405"/>
                  <a:pt x="4210442" y="91290"/>
                  <a:pt x="4269333" y="54186"/>
                </a:cubicBezTo>
                <a:cubicBezTo>
                  <a:pt x="4360007" y="84494"/>
                  <a:pt x="4405441" y="66275"/>
                  <a:pt x="4481486" y="116915"/>
                </a:cubicBezTo>
                <a:cubicBezTo>
                  <a:pt x="4469366" y="96298"/>
                  <a:pt x="4624978" y="141388"/>
                  <a:pt x="4651418" y="150071"/>
                </a:cubicBezTo>
                <a:lnTo>
                  <a:pt x="4863575" y="175458"/>
                </a:lnTo>
                <a:cubicBezTo>
                  <a:pt x="4867452" y="182323"/>
                  <a:pt x="5007365" y="209256"/>
                  <a:pt x="5013635" y="213928"/>
                </a:cubicBezTo>
                <a:lnTo>
                  <a:pt x="5203044" y="228946"/>
                </a:lnTo>
                <a:lnTo>
                  <a:pt x="5207070" y="235105"/>
                </a:lnTo>
                <a:lnTo>
                  <a:pt x="5224253" y="240320"/>
                </a:lnTo>
                <a:lnTo>
                  <a:pt x="5256736" y="254811"/>
                </a:lnTo>
                <a:lnTo>
                  <a:pt x="5264095" y="253567"/>
                </a:lnTo>
                <a:lnTo>
                  <a:pt x="5315084" y="269264"/>
                </a:lnTo>
                <a:lnTo>
                  <a:pt x="5316393" y="267603"/>
                </a:lnTo>
                <a:cubicBezTo>
                  <a:pt x="5320500" y="264235"/>
                  <a:pt x="5325719" y="262424"/>
                  <a:pt x="5333427" y="263823"/>
                </a:cubicBezTo>
                <a:cubicBezTo>
                  <a:pt x="5330520" y="234164"/>
                  <a:pt x="5341605" y="254143"/>
                  <a:pt x="5364589" y="260882"/>
                </a:cubicBezTo>
                <a:cubicBezTo>
                  <a:pt x="5365199" y="216323"/>
                  <a:pt x="5425089" y="252089"/>
                  <a:pt x="5443973" y="230866"/>
                </a:cubicBezTo>
                <a:cubicBezTo>
                  <a:pt x="5460840" y="236821"/>
                  <a:pt x="5478689" y="242307"/>
                  <a:pt x="5497201" y="247023"/>
                </a:cubicBezTo>
                <a:lnTo>
                  <a:pt x="5508269" y="249256"/>
                </a:lnTo>
                <a:lnTo>
                  <a:pt x="5508636" y="248880"/>
                </a:lnTo>
                <a:cubicBezTo>
                  <a:pt x="5511356" y="248469"/>
                  <a:pt x="5515116" y="248867"/>
                  <a:pt x="5520606" y="250400"/>
                </a:cubicBezTo>
                <a:lnTo>
                  <a:pt x="5528451" y="253330"/>
                </a:lnTo>
                <a:lnTo>
                  <a:pt x="5549923" y="257662"/>
                </a:lnTo>
                <a:lnTo>
                  <a:pt x="5558295" y="256364"/>
                </a:lnTo>
                <a:lnTo>
                  <a:pt x="5664799" y="278924"/>
                </a:lnTo>
                <a:lnTo>
                  <a:pt x="5796160" y="307979"/>
                </a:lnTo>
                <a:lnTo>
                  <a:pt x="5897647" y="339431"/>
                </a:lnTo>
                <a:cubicBezTo>
                  <a:pt x="5894921" y="322560"/>
                  <a:pt x="5962532" y="357207"/>
                  <a:pt x="5978838" y="367970"/>
                </a:cubicBezTo>
                <a:cubicBezTo>
                  <a:pt x="6035145" y="375765"/>
                  <a:pt x="6006578" y="380813"/>
                  <a:pt x="6050367" y="386341"/>
                </a:cubicBezTo>
                <a:cubicBezTo>
                  <a:pt x="6051161" y="391932"/>
                  <a:pt x="6137489" y="380709"/>
                  <a:pt x="6140609" y="385135"/>
                </a:cubicBezTo>
                <a:cubicBezTo>
                  <a:pt x="6205928" y="424013"/>
                  <a:pt x="6248816" y="452185"/>
                  <a:pt x="6302950" y="448183"/>
                </a:cubicBezTo>
                <a:lnTo>
                  <a:pt x="6308533" y="448551"/>
                </a:lnTo>
                <a:lnTo>
                  <a:pt x="6340278" y="468555"/>
                </a:lnTo>
                <a:lnTo>
                  <a:pt x="6341685" y="467587"/>
                </a:lnTo>
                <a:cubicBezTo>
                  <a:pt x="6345560" y="465876"/>
                  <a:pt x="6349786" y="465470"/>
                  <a:pt x="6354862" y="467794"/>
                </a:cubicBezTo>
                <a:cubicBezTo>
                  <a:pt x="6361260" y="446013"/>
                  <a:pt x="6363438" y="462250"/>
                  <a:pt x="6377840" y="471024"/>
                </a:cubicBezTo>
                <a:cubicBezTo>
                  <a:pt x="6390990" y="439154"/>
                  <a:pt x="6423334" y="475084"/>
                  <a:pt x="6442804" y="463091"/>
                </a:cubicBezTo>
                <a:cubicBezTo>
                  <a:pt x="6453090" y="470255"/>
                  <a:pt x="6464204" y="477252"/>
                  <a:pt x="6476009" y="483807"/>
                </a:cubicBezTo>
                <a:lnTo>
                  <a:pt x="6483237" y="487308"/>
                </a:lnTo>
                <a:lnTo>
                  <a:pt x="6483605" y="487102"/>
                </a:lnTo>
                <a:cubicBezTo>
                  <a:pt x="6485654" y="487272"/>
                  <a:pt x="6488212" y="488201"/>
                  <a:pt x="6491673" y="490243"/>
                </a:cubicBezTo>
                <a:lnTo>
                  <a:pt x="6496411" y="493689"/>
                </a:lnTo>
                <a:lnTo>
                  <a:pt x="6510429" y="500479"/>
                </a:lnTo>
                <a:lnTo>
                  <a:pt x="6516750" y="500983"/>
                </a:lnTo>
                <a:cubicBezTo>
                  <a:pt x="6541864" y="496675"/>
                  <a:pt x="6554866" y="452619"/>
                  <a:pt x="6580199" y="483318"/>
                </a:cubicBezTo>
                <a:cubicBezTo>
                  <a:pt x="6622601" y="489571"/>
                  <a:pt x="6654587" y="470617"/>
                  <a:pt x="6690237" y="493051"/>
                </a:cubicBezTo>
                <a:cubicBezTo>
                  <a:pt x="6729957" y="498806"/>
                  <a:pt x="6766252" y="494451"/>
                  <a:pt x="6798356" y="506748"/>
                </a:cubicBezTo>
                <a:cubicBezTo>
                  <a:pt x="6813529" y="501270"/>
                  <a:pt x="6826992" y="500232"/>
                  <a:pt x="6837102" y="513677"/>
                </a:cubicBezTo>
                <a:cubicBezTo>
                  <a:pt x="6874837" y="515764"/>
                  <a:pt x="6887115" y="500833"/>
                  <a:pt x="6907934" y="517339"/>
                </a:cubicBezTo>
                <a:cubicBezTo>
                  <a:pt x="6934086" y="494196"/>
                  <a:pt x="6933260" y="504492"/>
                  <a:pt x="6941474" y="513632"/>
                </a:cubicBezTo>
                <a:lnTo>
                  <a:pt x="6942754" y="514394"/>
                </a:lnTo>
                <a:lnTo>
                  <a:pt x="6946363" y="511066"/>
                </a:lnTo>
                <a:lnTo>
                  <a:pt x="6952592" y="510252"/>
                </a:lnTo>
                <a:lnTo>
                  <a:pt x="6968398" y="513946"/>
                </a:lnTo>
                <a:lnTo>
                  <a:pt x="6974142" y="516310"/>
                </a:lnTo>
                <a:cubicBezTo>
                  <a:pt x="6978173" y="517574"/>
                  <a:pt x="6980948" y="517948"/>
                  <a:pt x="6982971" y="517694"/>
                </a:cubicBezTo>
                <a:lnTo>
                  <a:pt x="6983252" y="517416"/>
                </a:lnTo>
                <a:lnTo>
                  <a:pt x="6991400" y="519321"/>
                </a:lnTo>
                <a:cubicBezTo>
                  <a:pt x="7005004" y="523242"/>
                  <a:pt x="7018100" y="527732"/>
                  <a:pt x="7030460" y="532556"/>
                </a:cubicBezTo>
                <a:cubicBezTo>
                  <a:pt x="7044917" y="516932"/>
                  <a:pt x="7088472" y="545083"/>
                  <a:pt x="7089916" y="511503"/>
                </a:cubicBezTo>
                <a:cubicBezTo>
                  <a:pt x="7106785" y="517039"/>
                  <a:pt x="7114554" y="532321"/>
                  <a:pt x="7113059" y="509904"/>
                </a:cubicBezTo>
                <a:cubicBezTo>
                  <a:pt x="7118735" y="511110"/>
                  <a:pt x="7122641" y="509850"/>
                  <a:pt x="7125755" y="507393"/>
                </a:cubicBezTo>
                <a:lnTo>
                  <a:pt x="7126765" y="506166"/>
                </a:lnTo>
                <a:lnTo>
                  <a:pt x="7164175" y="519011"/>
                </a:lnTo>
                <a:lnTo>
                  <a:pt x="7169654" y="518219"/>
                </a:lnTo>
                <a:lnTo>
                  <a:pt x="7193386" y="529788"/>
                </a:lnTo>
                <a:lnTo>
                  <a:pt x="7205997" y="534060"/>
                </a:lnTo>
                <a:lnTo>
                  <a:pt x="7208842" y="538783"/>
                </a:lnTo>
                <a:cubicBezTo>
                  <a:pt x="7212314" y="541931"/>
                  <a:pt x="7217803" y="543928"/>
                  <a:pt x="7227817" y="543304"/>
                </a:cubicBezTo>
                <a:lnTo>
                  <a:pt x="7230267" y="542497"/>
                </a:lnTo>
                <a:lnTo>
                  <a:pt x="7244913" y="551160"/>
                </a:lnTo>
                <a:cubicBezTo>
                  <a:pt x="7249453" y="554807"/>
                  <a:pt x="7253253" y="559130"/>
                  <a:pt x="7255970" y="564383"/>
                </a:cubicBezTo>
                <a:cubicBezTo>
                  <a:pt x="7315146" y="548103"/>
                  <a:pt x="7361553" y="579076"/>
                  <a:pt x="7421156" y="584155"/>
                </a:cubicBezTo>
                <a:cubicBezTo>
                  <a:pt x="7465612" y="613750"/>
                  <a:pt x="7546249" y="613142"/>
                  <a:pt x="7553166" y="653085"/>
                </a:cubicBezTo>
                <a:cubicBezTo>
                  <a:pt x="7562552" y="609214"/>
                  <a:pt x="7673998" y="724531"/>
                  <a:pt x="7643092" y="662482"/>
                </a:cubicBezTo>
                <a:lnTo>
                  <a:pt x="7896429" y="689054"/>
                </a:lnTo>
                <a:cubicBezTo>
                  <a:pt x="7940867" y="662251"/>
                  <a:pt x="7914217" y="689365"/>
                  <a:pt x="7954620" y="689481"/>
                </a:cubicBezTo>
                <a:cubicBezTo>
                  <a:pt x="7937756" y="718000"/>
                  <a:pt x="8005608" y="680123"/>
                  <a:pt x="8000803" y="714583"/>
                </a:cubicBezTo>
                <a:cubicBezTo>
                  <a:pt x="8008309" y="713512"/>
                  <a:pt x="8015731" y="711389"/>
                  <a:pt x="8023216" y="709000"/>
                </a:cubicBezTo>
                <a:lnTo>
                  <a:pt x="8027136" y="707765"/>
                </a:lnTo>
                <a:lnTo>
                  <a:pt x="8041622" y="708731"/>
                </a:lnTo>
                <a:lnTo>
                  <a:pt x="8047209" y="701624"/>
                </a:lnTo>
                <a:lnTo>
                  <a:pt x="8070088" y="697789"/>
                </a:lnTo>
                <a:cubicBezTo>
                  <a:pt x="8078424" y="697492"/>
                  <a:pt x="8087123" y="698508"/>
                  <a:pt x="8096332" y="701624"/>
                </a:cubicBezTo>
                <a:cubicBezTo>
                  <a:pt x="8123926" y="724651"/>
                  <a:pt x="8185640" y="697894"/>
                  <a:pt x="8219225" y="728069"/>
                </a:cubicBezTo>
                <a:cubicBezTo>
                  <a:pt x="8232644" y="736562"/>
                  <a:pt x="8280723" y="746936"/>
                  <a:pt x="8293793" y="739200"/>
                </a:cubicBezTo>
                <a:cubicBezTo>
                  <a:pt x="8304636" y="739365"/>
                  <a:pt x="8314843" y="745516"/>
                  <a:pt x="8323753" y="736063"/>
                </a:cubicBezTo>
                <a:cubicBezTo>
                  <a:pt x="8336542" y="725164"/>
                  <a:pt x="8363344" y="752699"/>
                  <a:pt x="8364496" y="736635"/>
                </a:cubicBezTo>
                <a:cubicBezTo>
                  <a:pt x="8383724" y="755702"/>
                  <a:pt x="8414211" y="733717"/>
                  <a:pt x="8437662" y="731942"/>
                </a:cubicBezTo>
                <a:cubicBezTo>
                  <a:pt x="8451685" y="749699"/>
                  <a:pt x="8487061" y="728469"/>
                  <a:pt x="8533764" y="735554"/>
                </a:cubicBezTo>
                <a:cubicBezTo>
                  <a:pt x="8548878" y="755832"/>
                  <a:pt x="8565301" y="740114"/>
                  <a:pt x="8596769" y="769632"/>
                </a:cubicBezTo>
                <a:cubicBezTo>
                  <a:pt x="8598880" y="767829"/>
                  <a:pt x="8601326" y="766261"/>
                  <a:pt x="8604035" y="764982"/>
                </a:cubicBezTo>
                <a:cubicBezTo>
                  <a:pt x="8619777" y="757551"/>
                  <a:pt x="8640772" y="761213"/>
                  <a:pt x="8650929" y="773164"/>
                </a:cubicBezTo>
                <a:cubicBezTo>
                  <a:pt x="8702615" y="814545"/>
                  <a:pt x="8757170" y="823762"/>
                  <a:pt x="8806497" y="839707"/>
                </a:cubicBezTo>
                <a:cubicBezTo>
                  <a:pt x="8863157" y="854381"/>
                  <a:pt x="8833749" y="812347"/>
                  <a:pt x="8898377" y="854651"/>
                </a:cubicBezTo>
                <a:cubicBezTo>
                  <a:pt x="8909161" y="844048"/>
                  <a:pt x="8918437" y="845186"/>
                  <a:pt x="8932389" y="853846"/>
                </a:cubicBezTo>
                <a:cubicBezTo>
                  <a:pt x="8960146" y="860074"/>
                  <a:pt x="8965550" y="829338"/>
                  <a:pt x="8989288" y="852877"/>
                </a:cubicBezTo>
                <a:cubicBezTo>
                  <a:pt x="8988278" y="835633"/>
                  <a:pt x="9043995" y="856467"/>
                  <a:pt x="9035275" y="837110"/>
                </a:cubicBezTo>
                <a:cubicBezTo>
                  <a:pt x="9060165" y="838647"/>
                  <a:pt x="9108456" y="858499"/>
                  <a:pt x="9138626" y="862106"/>
                </a:cubicBezTo>
                <a:cubicBezTo>
                  <a:pt x="9165080" y="876547"/>
                  <a:pt x="9174888" y="860404"/>
                  <a:pt x="9216298" y="858754"/>
                </a:cubicBezTo>
                <a:cubicBezTo>
                  <a:pt x="9230418" y="871192"/>
                  <a:pt x="9244774" y="868822"/>
                  <a:pt x="9259941" y="861843"/>
                </a:cubicBezTo>
                <a:cubicBezTo>
                  <a:pt x="9297647" y="870955"/>
                  <a:pt x="9335980" y="863006"/>
                  <a:pt x="9380407" y="864825"/>
                </a:cubicBezTo>
                <a:cubicBezTo>
                  <a:pt x="9424338" y="883720"/>
                  <a:pt x="9443322" y="899138"/>
                  <a:pt x="9490772" y="901190"/>
                </a:cubicBezTo>
                <a:cubicBezTo>
                  <a:pt x="9530410" y="933396"/>
                  <a:pt x="9546422" y="928548"/>
                  <a:pt x="9584982" y="935980"/>
                </a:cubicBezTo>
                <a:cubicBezTo>
                  <a:pt x="9629819" y="954269"/>
                  <a:pt x="9718219" y="986435"/>
                  <a:pt x="9759797" y="1010923"/>
                </a:cubicBezTo>
                <a:cubicBezTo>
                  <a:pt x="9801376" y="1035410"/>
                  <a:pt x="9804503" y="1066293"/>
                  <a:pt x="9834455" y="1082908"/>
                </a:cubicBezTo>
                <a:cubicBezTo>
                  <a:pt x="9864406" y="1099522"/>
                  <a:pt x="9891608" y="1087791"/>
                  <a:pt x="9939504" y="1110614"/>
                </a:cubicBezTo>
                <a:cubicBezTo>
                  <a:pt x="9978150" y="1098522"/>
                  <a:pt x="10034187" y="1166580"/>
                  <a:pt x="10077001" y="1160906"/>
                </a:cubicBezTo>
                <a:cubicBezTo>
                  <a:pt x="10084861" y="1190721"/>
                  <a:pt x="10164307" y="1234884"/>
                  <a:pt x="10178431" y="1244920"/>
                </a:cubicBezTo>
                <a:cubicBezTo>
                  <a:pt x="10210316" y="1215779"/>
                  <a:pt x="10222273" y="1306394"/>
                  <a:pt x="10248658" y="1309335"/>
                </a:cubicBezTo>
                <a:lnTo>
                  <a:pt x="10414709" y="1388645"/>
                </a:lnTo>
                <a:cubicBezTo>
                  <a:pt x="10473963" y="1440373"/>
                  <a:pt x="10538857" y="1454568"/>
                  <a:pt x="10592469" y="1543828"/>
                </a:cubicBezTo>
                <a:cubicBezTo>
                  <a:pt x="10651538" y="1531501"/>
                  <a:pt x="10660082" y="1567462"/>
                  <a:pt x="10674941" y="1597388"/>
                </a:cubicBezTo>
                <a:lnTo>
                  <a:pt x="10680562" y="1605023"/>
                </a:lnTo>
                <a:lnTo>
                  <a:pt x="0" y="1605023"/>
                </a:lnTo>
                <a:lnTo>
                  <a:pt x="0" y="415048"/>
                </a:lnTo>
                <a:lnTo>
                  <a:pt x="9656" y="416044"/>
                </a:lnTo>
                <a:cubicBezTo>
                  <a:pt x="66794" y="420549"/>
                  <a:pt x="142962" y="423374"/>
                  <a:pt x="179196" y="423071"/>
                </a:cubicBezTo>
                <a:cubicBezTo>
                  <a:pt x="202136" y="418172"/>
                  <a:pt x="228694" y="392385"/>
                  <a:pt x="250912" y="408617"/>
                </a:cubicBezTo>
                <a:cubicBezTo>
                  <a:pt x="249389" y="392611"/>
                  <a:pt x="280512" y="416185"/>
                  <a:pt x="291375" y="403710"/>
                </a:cubicBezTo>
                <a:cubicBezTo>
                  <a:pt x="298635" y="393187"/>
                  <a:pt x="309770" y="397885"/>
                  <a:pt x="320542" y="396592"/>
                </a:cubicBezTo>
                <a:cubicBezTo>
                  <a:pt x="359051" y="397166"/>
                  <a:pt x="484339" y="405354"/>
                  <a:pt x="522426" y="407158"/>
                </a:cubicBezTo>
                <a:cubicBezTo>
                  <a:pt x="532069" y="408997"/>
                  <a:pt x="540856" y="408831"/>
                  <a:pt x="549068" y="407418"/>
                </a:cubicBezTo>
                <a:lnTo>
                  <a:pt x="571100" y="400562"/>
                </a:lnTo>
                <a:lnTo>
                  <a:pt x="575457" y="392801"/>
                </a:lnTo>
                <a:lnTo>
                  <a:pt x="589968" y="391807"/>
                </a:lnTo>
                <a:lnTo>
                  <a:pt x="593649" y="390062"/>
                </a:lnTo>
                <a:cubicBezTo>
                  <a:pt x="600667" y="386700"/>
                  <a:pt x="607669" y="383607"/>
                  <a:pt x="614928" y="381544"/>
                </a:cubicBezTo>
                <a:cubicBezTo>
                  <a:pt x="636416" y="381988"/>
                  <a:pt x="667253" y="387671"/>
                  <a:pt x="722580" y="392722"/>
                </a:cubicBezTo>
                <a:cubicBezTo>
                  <a:pt x="792539" y="408114"/>
                  <a:pt x="885615" y="380106"/>
                  <a:pt x="946884" y="411854"/>
                </a:cubicBezTo>
                <a:cubicBezTo>
                  <a:pt x="1028270" y="418469"/>
                  <a:pt x="1139077" y="429433"/>
                  <a:pt x="1210905" y="432414"/>
                </a:cubicBezTo>
                <a:cubicBezTo>
                  <a:pt x="1270803" y="429423"/>
                  <a:pt x="1321921" y="453757"/>
                  <a:pt x="1377854" y="429745"/>
                </a:cubicBezTo>
                <a:cubicBezTo>
                  <a:pt x="1381419" y="434564"/>
                  <a:pt x="1385901" y="438319"/>
                  <a:pt x="1391004" y="441307"/>
                </a:cubicBezTo>
                <a:lnTo>
                  <a:pt x="1406953" y="447889"/>
                </a:lnTo>
                <a:lnTo>
                  <a:pt x="1409246" y="446765"/>
                </a:lnTo>
                <a:cubicBezTo>
                  <a:pt x="1419066" y="444804"/>
                  <a:pt x="1424836" y="446037"/>
                  <a:pt x="1428800" y="448677"/>
                </a:cubicBezTo>
                <a:lnTo>
                  <a:pt x="1432402" y="452956"/>
                </a:lnTo>
                <a:lnTo>
                  <a:pt x="1606578" y="430870"/>
                </a:lnTo>
                <a:cubicBezTo>
                  <a:pt x="1619625" y="433971"/>
                  <a:pt x="1633347" y="436643"/>
                  <a:pt x="1647476" y="438687"/>
                </a:cubicBezTo>
                <a:lnTo>
                  <a:pt x="1655866" y="439472"/>
                </a:lnTo>
                <a:lnTo>
                  <a:pt x="1656096" y="439162"/>
                </a:lnTo>
                <a:cubicBezTo>
                  <a:pt x="1658061" y="438636"/>
                  <a:pt x="1666503" y="411823"/>
                  <a:pt x="1670708" y="412530"/>
                </a:cubicBezTo>
                <a:lnTo>
                  <a:pt x="1737953" y="399496"/>
                </a:lnTo>
                <a:lnTo>
                  <a:pt x="1848192" y="376032"/>
                </a:lnTo>
                <a:cubicBezTo>
                  <a:pt x="1887458" y="368088"/>
                  <a:pt x="1918458" y="352092"/>
                  <a:pt x="1954077" y="352621"/>
                </a:cubicBezTo>
                <a:cubicBezTo>
                  <a:pt x="1965180" y="342609"/>
                  <a:pt x="1976973" y="337201"/>
                  <a:pt x="1993047" y="346068"/>
                </a:cubicBezTo>
                <a:cubicBezTo>
                  <a:pt x="2028636" y="335449"/>
                  <a:pt x="2032293" y="317806"/>
                  <a:pt x="2059719" y="325903"/>
                </a:cubicBezTo>
                <a:cubicBezTo>
                  <a:pt x="2071905" y="296194"/>
                  <a:pt x="2076373" y="305826"/>
                  <a:pt x="2088528" y="311409"/>
                </a:cubicBezTo>
                <a:lnTo>
                  <a:pt x="2090087" y="311676"/>
                </a:lnTo>
                <a:lnTo>
                  <a:pt x="2091700" y="307455"/>
                </a:lnTo>
                <a:lnTo>
                  <a:pt x="2096989" y="304649"/>
                </a:lnTo>
                <a:lnTo>
                  <a:pt x="2113325" y="302764"/>
                </a:lnTo>
                <a:lnTo>
                  <a:pt x="2119780" y="303007"/>
                </a:lnTo>
                <a:cubicBezTo>
                  <a:pt x="2124111" y="302819"/>
                  <a:pt x="2126840" y="302239"/>
                  <a:pt x="2128562" y="301336"/>
                </a:cubicBezTo>
                <a:cubicBezTo>
                  <a:pt x="2128600" y="301221"/>
                  <a:pt x="2128640" y="301107"/>
                  <a:pt x="2128679" y="300991"/>
                </a:cubicBezTo>
                <a:lnTo>
                  <a:pt x="2179558" y="299095"/>
                </a:lnTo>
                <a:cubicBezTo>
                  <a:pt x="2184857" y="280099"/>
                  <a:pt x="2238998" y="291238"/>
                  <a:pt x="2223277" y="260239"/>
                </a:cubicBezTo>
                <a:cubicBezTo>
                  <a:pt x="2241523" y="259676"/>
                  <a:pt x="2256386" y="270988"/>
                  <a:pt x="2243644" y="251110"/>
                </a:cubicBezTo>
                <a:cubicBezTo>
                  <a:pt x="2249448" y="250324"/>
                  <a:pt x="2252382" y="247882"/>
                  <a:pt x="2253986" y="244616"/>
                </a:cubicBezTo>
                <a:lnTo>
                  <a:pt x="2254285" y="243167"/>
                </a:lnTo>
                <a:lnTo>
                  <a:pt x="2295037" y="242433"/>
                </a:lnTo>
                <a:lnTo>
                  <a:pt x="2299648" y="239896"/>
                </a:lnTo>
                <a:lnTo>
                  <a:pt x="2327237" y="242539"/>
                </a:lnTo>
                <a:lnTo>
                  <a:pt x="2340943" y="242239"/>
                </a:lnTo>
                <a:lnTo>
                  <a:pt x="2345943" y="245589"/>
                </a:lnTo>
                <a:cubicBezTo>
                  <a:pt x="2350718" y="247299"/>
                  <a:pt x="2356754" y="247292"/>
                  <a:pt x="2365602" y="243403"/>
                </a:cubicBezTo>
                <a:lnTo>
                  <a:pt x="2367433" y="241858"/>
                </a:lnTo>
                <a:lnTo>
                  <a:pt x="2385231" y="244873"/>
                </a:lnTo>
                <a:cubicBezTo>
                  <a:pt x="2391237" y="246682"/>
                  <a:pt x="2396907" y="249351"/>
                  <a:pt x="2402059" y="253223"/>
                </a:cubicBezTo>
                <a:cubicBezTo>
                  <a:pt x="2457690" y="251623"/>
                  <a:pt x="2639813" y="242704"/>
                  <a:pt x="2719020" y="235271"/>
                </a:cubicBezTo>
                <a:cubicBezTo>
                  <a:pt x="2762954" y="229515"/>
                  <a:pt x="2821915" y="222156"/>
                  <a:pt x="2877308" y="208630"/>
                </a:cubicBezTo>
                <a:cubicBezTo>
                  <a:pt x="2947949" y="226393"/>
                  <a:pt x="2978035" y="153757"/>
                  <a:pt x="3051375" y="154110"/>
                </a:cubicBezTo>
                <a:cubicBezTo>
                  <a:pt x="3078434" y="115011"/>
                  <a:pt x="3067807" y="148493"/>
                  <a:pt x="3104837" y="135199"/>
                </a:cubicBezTo>
                <a:cubicBezTo>
                  <a:pt x="3103880" y="166713"/>
                  <a:pt x="3146743" y="109780"/>
                  <a:pt x="3159836" y="142694"/>
                </a:cubicBezTo>
                <a:cubicBezTo>
                  <a:pt x="3166160" y="139232"/>
                  <a:pt x="3171875" y="134841"/>
                  <a:pt x="3177510" y="130186"/>
                </a:cubicBezTo>
                <a:lnTo>
                  <a:pt x="3180470" y="127764"/>
                </a:lnTo>
                <a:lnTo>
                  <a:pt x="3194216" y="123837"/>
                </a:lnTo>
                <a:lnTo>
                  <a:pt x="3214710" y="104451"/>
                </a:lnTo>
                <a:cubicBezTo>
                  <a:pt x="3222186" y="101416"/>
                  <a:pt x="3230663" y="99454"/>
                  <a:pt x="3240671" y="99232"/>
                </a:cubicBezTo>
                <a:cubicBezTo>
                  <a:pt x="3277606" y="111009"/>
                  <a:pt x="3320498" y="66221"/>
                  <a:pt x="3366544" y="82506"/>
                </a:cubicBezTo>
                <a:cubicBezTo>
                  <a:pt x="3383134" y="85775"/>
                  <a:pt x="3432393" y="79256"/>
                  <a:pt x="3440424" y="67891"/>
                </a:cubicBezTo>
                <a:cubicBezTo>
                  <a:pt x="3450432" y="64444"/>
                  <a:pt x="3462892" y="66649"/>
                  <a:pt x="3466248" y="55103"/>
                </a:cubicBezTo>
                <a:cubicBezTo>
                  <a:pt x="3472418" y="40954"/>
                  <a:pt x="3510917" y="57092"/>
                  <a:pt x="3503820" y="42110"/>
                </a:cubicBezTo>
                <a:lnTo>
                  <a:pt x="3568389" y="13576"/>
                </a:lnTo>
                <a:cubicBezTo>
                  <a:pt x="3579310" y="19318"/>
                  <a:pt x="3590168" y="14433"/>
                  <a:pt x="3604089" y="6980"/>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430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62C9CAD3-1C04-2987-1ECC-A22F4AE35AC3}"/>
              </a:ext>
            </a:extLst>
          </p:cNvPr>
          <p:cNvSpPr>
            <a:spLocks noGrp="1"/>
          </p:cNvSpPr>
          <p:nvPr>
            <p:ph type="title"/>
          </p:nvPr>
        </p:nvSpPr>
        <p:spPr>
          <a:xfrm>
            <a:off x="1137034" y="609597"/>
            <a:ext cx="9392421" cy="1330841"/>
          </a:xfrm>
        </p:spPr>
        <p:txBody>
          <a:bodyPr>
            <a:normAutofit/>
          </a:bodyPr>
          <a:lstStyle/>
          <a:p>
            <a:r>
              <a:rPr lang="pt-PT" dirty="0"/>
              <a:t>O que nos dizem os rótulos?</a:t>
            </a:r>
          </a:p>
        </p:txBody>
      </p:sp>
      <p:sp>
        <p:nvSpPr>
          <p:cNvPr id="3" name="Marcador de Posição de Conteúdo 2">
            <a:extLst>
              <a:ext uri="{FF2B5EF4-FFF2-40B4-BE49-F238E27FC236}">
                <a16:creationId xmlns:a16="http://schemas.microsoft.com/office/drawing/2014/main" id="{D5466780-2E22-B377-2E40-A7963380258D}"/>
              </a:ext>
            </a:extLst>
          </p:cNvPr>
          <p:cNvSpPr>
            <a:spLocks noGrp="1"/>
          </p:cNvSpPr>
          <p:nvPr>
            <p:ph idx="1"/>
          </p:nvPr>
        </p:nvSpPr>
        <p:spPr>
          <a:xfrm>
            <a:off x="1137034" y="2564122"/>
            <a:ext cx="4958966" cy="3009337"/>
          </a:xfrm>
        </p:spPr>
        <p:txBody>
          <a:bodyPr>
            <a:normAutofit/>
          </a:bodyPr>
          <a:lstStyle/>
          <a:p>
            <a:r>
              <a:rPr lang="pt-PT" sz="2000" dirty="0">
                <a:latin typeface="+mj-lt"/>
              </a:rPr>
              <a:t>Os rótulos dos alimentos são um elemento essencial, que indica o produto.</a:t>
            </a:r>
          </a:p>
          <a:p>
            <a:r>
              <a:rPr lang="pt-PT" sz="2000" dirty="0">
                <a:latin typeface="+mj-lt"/>
              </a:rPr>
              <a:t>Nos rótulos, podemos encontrar informações dos produtos, que nos permitem fazer escolhas acertadas.</a:t>
            </a:r>
          </a:p>
          <a:p>
            <a:r>
              <a:rPr lang="pt-PT" sz="2000" dirty="0">
                <a:latin typeface="+mj-lt"/>
              </a:rPr>
              <a:t> Relativamente aos rótulos dos produtos alimentares, procura responder às seguintes questões (se precisares faz uma pesquisa sobre o assunto).</a:t>
            </a:r>
          </a:p>
        </p:txBody>
      </p:sp>
      <p:pic>
        <p:nvPicPr>
          <p:cNvPr id="4" name="Imagem 3">
            <a:extLst>
              <a:ext uri="{FF2B5EF4-FFF2-40B4-BE49-F238E27FC236}">
                <a16:creationId xmlns:a16="http://schemas.microsoft.com/office/drawing/2014/main" id="{2E5BC31B-98EC-9B70-AB86-E13D437A4B34}"/>
              </a:ext>
            </a:extLst>
          </p:cNvPr>
          <p:cNvPicPr>
            <a:picLocks noChangeAspect="1"/>
          </p:cNvPicPr>
          <p:nvPr/>
        </p:nvPicPr>
        <p:blipFill rotWithShape="1">
          <a:blip r:embed="rId2"/>
          <a:srcRect l="13529" t="40419" r="56279" b="33092"/>
          <a:stretch/>
        </p:blipFill>
        <p:spPr>
          <a:xfrm>
            <a:off x="6761897" y="2918044"/>
            <a:ext cx="4788505" cy="2289655"/>
          </a:xfrm>
          <a:prstGeom prst="rect">
            <a:avLst/>
          </a:prstGeom>
        </p:spPr>
      </p:pic>
      <p:sp>
        <p:nvSpPr>
          <p:cNvPr id="13" name="Freeform: Shape 1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45263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B3A2D1A-45FC-4F95-B150-1C13EF2F6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9C3C864-C625-4883-B868-9A4C470F4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291" y="3296652"/>
            <a:ext cx="12202113" cy="3561346"/>
          </a:xfrm>
          <a:custGeom>
            <a:avLst/>
            <a:gdLst>
              <a:gd name="connsiteX0" fmla="*/ 0 w 12202113"/>
              <a:gd name="connsiteY0" fmla="*/ 3188466 h 3188466"/>
              <a:gd name="connsiteX1" fmla="*/ 10116 w 12202113"/>
              <a:gd name="connsiteY1" fmla="*/ 2657641 h 3188466"/>
              <a:gd name="connsiteX2" fmla="*/ 10116 w 12202113"/>
              <a:gd name="connsiteY2" fmla="*/ 0 h 3188466"/>
              <a:gd name="connsiteX3" fmla="*/ 12202113 w 12202113"/>
              <a:gd name="connsiteY3" fmla="*/ 0 h 3188466"/>
              <a:gd name="connsiteX4" fmla="*/ 12202113 w 12202113"/>
              <a:gd name="connsiteY4" fmla="*/ 2879832 h 3188466"/>
              <a:gd name="connsiteX5" fmla="*/ 12198167 w 12202113"/>
              <a:gd name="connsiteY5" fmla="*/ 2880360 h 3188466"/>
              <a:gd name="connsiteX6" fmla="*/ 12122128 w 12202113"/>
              <a:gd name="connsiteY6" fmla="*/ 2887194 h 3188466"/>
              <a:gd name="connsiteX7" fmla="*/ 12028868 w 12202113"/>
              <a:gd name="connsiteY7" fmla="*/ 2911786 h 3188466"/>
              <a:gd name="connsiteX8" fmla="*/ 11995238 w 12202113"/>
              <a:gd name="connsiteY8" fmla="*/ 2914090 h 3188466"/>
              <a:gd name="connsiteX9" fmla="*/ 11996460 w 12202113"/>
              <a:gd name="connsiteY9" fmla="*/ 2918442 h 3188466"/>
              <a:gd name="connsiteX10" fmla="*/ 11983968 w 12202113"/>
              <a:gd name="connsiteY10" fmla="*/ 2918762 h 3188466"/>
              <a:gd name="connsiteX11" fmla="*/ 11956084 w 12202113"/>
              <a:gd name="connsiteY11" fmla="*/ 2918868 h 3188466"/>
              <a:gd name="connsiteX12" fmla="*/ 11872586 w 12202113"/>
              <a:gd name="connsiteY12" fmla="*/ 2920076 h 3188466"/>
              <a:gd name="connsiteX13" fmla="*/ 11849804 w 12202113"/>
              <a:gd name="connsiteY13" fmla="*/ 2928420 h 3188466"/>
              <a:gd name="connsiteX14" fmla="*/ 11828254 w 12202113"/>
              <a:gd name="connsiteY14" fmla="*/ 2928551 h 3188466"/>
              <a:gd name="connsiteX15" fmla="*/ 11703277 w 12202113"/>
              <a:gd name="connsiteY15" fmla="*/ 2939735 h 3188466"/>
              <a:gd name="connsiteX16" fmla="*/ 11686094 w 12202113"/>
              <a:gd name="connsiteY16" fmla="*/ 2940570 h 3188466"/>
              <a:gd name="connsiteX17" fmla="*/ 11676788 w 12202113"/>
              <a:gd name="connsiteY17" fmla="*/ 2944321 h 3188466"/>
              <a:gd name="connsiteX18" fmla="*/ 11643464 w 12202113"/>
              <a:gd name="connsiteY18" fmla="*/ 2945066 h 3188466"/>
              <a:gd name="connsiteX19" fmla="*/ 11641922 w 12202113"/>
              <a:gd name="connsiteY19" fmla="*/ 2947200 h 3188466"/>
              <a:gd name="connsiteX20" fmla="*/ 11532386 w 12202113"/>
              <a:gd name="connsiteY20" fmla="*/ 2965529 h 3188466"/>
              <a:gd name="connsiteX21" fmla="*/ 11513619 w 12202113"/>
              <a:gd name="connsiteY21" fmla="*/ 2968556 h 3188466"/>
              <a:gd name="connsiteX22" fmla="*/ 11497404 w 12202113"/>
              <a:gd name="connsiteY22" fmla="*/ 2967639 h 3188466"/>
              <a:gd name="connsiteX23" fmla="*/ 11407630 w 12202113"/>
              <a:gd name="connsiteY23" fmla="*/ 2970255 h 3188466"/>
              <a:gd name="connsiteX24" fmla="*/ 11386276 w 12202113"/>
              <a:gd name="connsiteY24" fmla="*/ 2968648 h 3188466"/>
              <a:gd name="connsiteX25" fmla="*/ 11377296 w 12202113"/>
              <a:gd name="connsiteY25" fmla="*/ 2965257 h 3188466"/>
              <a:gd name="connsiteX26" fmla="*/ 11342536 w 12202113"/>
              <a:gd name="connsiteY26" fmla="*/ 2971666 h 3188466"/>
              <a:gd name="connsiteX27" fmla="*/ 11288902 w 12202113"/>
              <a:gd name="connsiteY27" fmla="*/ 2976058 h 3188466"/>
              <a:gd name="connsiteX28" fmla="*/ 11263411 w 12202113"/>
              <a:gd name="connsiteY28" fmla="*/ 2979228 h 3188466"/>
              <a:gd name="connsiteX29" fmla="*/ 11242843 w 12202113"/>
              <a:gd name="connsiteY29" fmla="*/ 2977303 h 3188466"/>
              <a:gd name="connsiteX30" fmla="*/ 11125798 w 12202113"/>
              <a:gd name="connsiteY30" fmla="*/ 2976816 h 3188466"/>
              <a:gd name="connsiteX31" fmla="*/ 11098884 w 12202113"/>
              <a:gd name="connsiteY31" fmla="*/ 2973758 h 3188466"/>
              <a:gd name="connsiteX32" fmla="*/ 11086128 w 12202113"/>
              <a:gd name="connsiteY32" fmla="*/ 2967663 h 3188466"/>
              <a:gd name="connsiteX33" fmla="*/ 11076132 w 12202113"/>
              <a:gd name="connsiteY33" fmla="*/ 2969836 h 3188466"/>
              <a:gd name="connsiteX34" fmla="*/ 11005337 w 12202113"/>
              <a:gd name="connsiteY34" fmla="*/ 2970053 h 3188466"/>
              <a:gd name="connsiteX35" fmla="*/ 10959154 w 12202113"/>
              <a:gd name="connsiteY35" fmla="*/ 2970750 h 3188466"/>
              <a:gd name="connsiteX36" fmla="*/ 10956347 w 12202113"/>
              <a:gd name="connsiteY36" fmla="*/ 2979118 h 3188466"/>
              <a:gd name="connsiteX37" fmla="*/ 10915223 w 12202113"/>
              <a:gd name="connsiteY37" fmla="*/ 2982099 h 3188466"/>
              <a:gd name="connsiteX38" fmla="*/ 10871398 w 12202113"/>
              <a:gd name="connsiteY38" fmla="*/ 2976728 h 3188466"/>
              <a:gd name="connsiteX39" fmla="*/ 10819743 w 12202113"/>
              <a:gd name="connsiteY39" fmla="*/ 2977481 h 3188466"/>
              <a:gd name="connsiteX40" fmla="*/ 10788834 w 12202113"/>
              <a:gd name="connsiteY40" fmla="*/ 2977840 h 3188466"/>
              <a:gd name="connsiteX41" fmla="*/ 10707711 w 12202113"/>
              <a:gd name="connsiteY41" fmla="*/ 2985644 h 3188466"/>
              <a:gd name="connsiteX42" fmla="*/ 10576086 w 12202113"/>
              <a:gd name="connsiteY42" fmla="*/ 3015319 h 3188466"/>
              <a:gd name="connsiteX43" fmla="*/ 10534761 w 12202113"/>
              <a:gd name="connsiteY43" fmla="*/ 3019524 h 3188466"/>
              <a:gd name="connsiteX44" fmla="*/ 10527537 w 12202113"/>
              <a:gd name="connsiteY44" fmla="*/ 3017814 h 3188466"/>
              <a:gd name="connsiteX45" fmla="*/ 10321799 w 12202113"/>
              <a:gd name="connsiteY45" fmla="*/ 3035635 h 3188466"/>
              <a:gd name="connsiteX46" fmla="*/ 10284989 w 12202113"/>
              <a:gd name="connsiteY46" fmla="*/ 3036679 h 3188466"/>
              <a:gd name="connsiteX47" fmla="*/ 10257423 w 12202113"/>
              <a:gd name="connsiteY47" fmla="*/ 3036027 h 3188466"/>
              <a:gd name="connsiteX48" fmla="*/ 10191450 w 12202113"/>
              <a:gd name="connsiteY48" fmla="*/ 3041963 h 3188466"/>
              <a:gd name="connsiteX49" fmla="*/ 10083845 w 12202113"/>
              <a:gd name="connsiteY49" fmla="*/ 3054978 h 3188466"/>
              <a:gd name="connsiteX50" fmla="*/ 10060611 w 12202113"/>
              <a:gd name="connsiteY50" fmla="*/ 3057035 h 3188466"/>
              <a:gd name="connsiteX51" fmla="*/ 10039363 w 12202113"/>
              <a:gd name="connsiteY51" fmla="*/ 3055961 h 3188466"/>
              <a:gd name="connsiteX52" fmla="*/ 10033322 w 12202113"/>
              <a:gd name="connsiteY52" fmla="*/ 3053238 h 3188466"/>
              <a:gd name="connsiteX53" fmla="*/ 10020337 w 12202113"/>
              <a:gd name="connsiteY53" fmla="*/ 3053912 h 3188466"/>
              <a:gd name="connsiteX54" fmla="*/ 10016616 w 12202113"/>
              <a:gd name="connsiteY54" fmla="*/ 3053498 h 3188466"/>
              <a:gd name="connsiteX55" fmla="*/ 9995549 w 12202113"/>
              <a:gd name="connsiteY55" fmla="*/ 3051719 h 3188466"/>
              <a:gd name="connsiteX56" fmla="*/ 9957212 w 12202113"/>
              <a:gd name="connsiteY56" fmla="*/ 3062663 h 3188466"/>
              <a:gd name="connsiteX57" fmla="*/ 9904584 w 12202113"/>
              <a:gd name="connsiteY57" fmla="*/ 3063999 h 3188466"/>
              <a:gd name="connsiteX58" fmla="*/ 9713857 w 12202113"/>
              <a:gd name="connsiteY58" fmla="*/ 3087955 h 3188466"/>
              <a:gd name="connsiteX59" fmla="*/ 9678879 w 12202113"/>
              <a:gd name="connsiteY59" fmla="*/ 3079676 h 3188466"/>
              <a:gd name="connsiteX60" fmla="*/ 9598760 w 12202113"/>
              <a:gd name="connsiteY60" fmla="*/ 3085228 h 3188466"/>
              <a:gd name="connsiteX61" fmla="*/ 9488796 w 12202113"/>
              <a:gd name="connsiteY61" fmla="*/ 3115384 h 3188466"/>
              <a:gd name="connsiteX62" fmla="*/ 9341972 w 12202113"/>
              <a:gd name="connsiteY62" fmla="*/ 3126583 h 3188466"/>
              <a:gd name="connsiteX63" fmla="*/ 9333795 w 12202113"/>
              <a:gd name="connsiteY63" fmla="*/ 3132083 h 3188466"/>
              <a:gd name="connsiteX64" fmla="*/ 9321736 w 12202113"/>
              <a:gd name="connsiteY64" fmla="*/ 3135834 h 3188466"/>
              <a:gd name="connsiteX65" fmla="*/ 9319405 w 12202113"/>
              <a:gd name="connsiteY65" fmla="*/ 3135561 h 3188466"/>
              <a:gd name="connsiteX66" fmla="*/ 9302847 w 12202113"/>
              <a:gd name="connsiteY66" fmla="*/ 3137746 h 3188466"/>
              <a:gd name="connsiteX67" fmla="*/ 9300930 w 12202113"/>
              <a:gd name="connsiteY67" fmla="*/ 3139687 h 3188466"/>
              <a:gd name="connsiteX68" fmla="*/ 9290106 w 12202113"/>
              <a:gd name="connsiteY68" fmla="*/ 3141645 h 3188466"/>
              <a:gd name="connsiteX69" fmla="*/ 9270220 w 12202113"/>
              <a:gd name="connsiteY69" fmla="*/ 3146737 h 3188466"/>
              <a:gd name="connsiteX70" fmla="*/ 9265150 w 12202113"/>
              <a:gd name="connsiteY70" fmla="*/ 3146531 h 3188466"/>
              <a:gd name="connsiteX71" fmla="*/ 9233057 w 12202113"/>
              <a:gd name="connsiteY71" fmla="*/ 3152408 h 3188466"/>
              <a:gd name="connsiteX72" fmla="*/ 9231974 w 12202113"/>
              <a:gd name="connsiteY72" fmla="*/ 3151938 h 3188466"/>
              <a:gd name="connsiteX73" fmla="*/ 9220130 w 12202113"/>
              <a:gd name="connsiteY73" fmla="*/ 3151189 h 3188466"/>
              <a:gd name="connsiteX74" fmla="*/ 9198955 w 12202113"/>
              <a:gd name="connsiteY74" fmla="*/ 3151015 h 3188466"/>
              <a:gd name="connsiteX75" fmla="*/ 9142196 w 12202113"/>
              <a:gd name="connsiteY75" fmla="*/ 3143802 h 3188466"/>
              <a:gd name="connsiteX76" fmla="*/ 9108665 w 12202113"/>
              <a:gd name="connsiteY76" fmla="*/ 3149868 h 3188466"/>
              <a:gd name="connsiteX77" fmla="*/ 9014086 w 12202113"/>
              <a:gd name="connsiteY77" fmla="*/ 3150791 h 3188466"/>
              <a:gd name="connsiteX78" fmla="*/ 8915037 w 12202113"/>
              <a:gd name="connsiteY78" fmla="*/ 3140020 h 3188466"/>
              <a:gd name="connsiteX79" fmla="*/ 8815667 w 12202113"/>
              <a:gd name="connsiteY79" fmla="*/ 3138606 h 3188466"/>
              <a:gd name="connsiteX80" fmla="*/ 8779688 w 12202113"/>
              <a:gd name="connsiteY80" fmla="*/ 3138895 h 3188466"/>
              <a:gd name="connsiteX81" fmla="*/ 8715556 w 12202113"/>
              <a:gd name="connsiteY81" fmla="*/ 3135878 h 3188466"/>
              <a:gd name="connsiteX82" fmla="*/ 8686183 w 12202113"/>
              <a:gd name="connsiteY82" fmla="*/ 3132307 h 3188466"/>
              <a:gd name="connsiteX83" fmla="*/ 8684895 w 12202113"/>
              <a:gd name="connsiteY83" fmla="*/ 3132527 h 3188466"/>
              <a:gd name="connsiteX84" fmla="*/ 8682270 w 12202113"/>
              <a:gd name="connsiteY84" fmla="*/ 3130989 h 3188466"/>
              <a:gd name="connsiteX85" fmla="*/ 8676836 w 12202113"/>
              <a:gd name="connsiteY85" fmla="*/ 3130278 h 3188466"/>
              <a:gd name="connsiteX86" fmla="*/ 8662002 w 12202113"/>
              <a:gd name="connsiteY86" fmla="*/ 3130735 h 3188466"/>
              <a:gd name="connsiteX87" fmla="*/ 8656423 w 12202113"/>
              <a:gd name="connsiteY87" fmla="*/ 3131304 h 3188466"/>
              <a:gd name="connsiteX88" fmla="*/ 8648261 w 12202113"/>
              <a:gd name="connsiteY88" fmla="*/ 3131294 h 3188466"/>
              <a:gd name="connsiteX89" fmla="*/ 8648057 w 12202113"/>
              <a:gd name="connsiteY89" fmla="*/ 3131167 h 3188466"/>
              <a:gd name="connsiteX90" fmla="*/ 8640412 w 12202113"/>
              <a:gd name="connsiteY90" fmla="*/ 3131403 h 3188466"/>
              <a:gd name="connsiteX91" fmla="*/ 8603003 w 12202113"/>
              <a:gd name="connsiteY91" fmla="*/ 3134155 h 3188466"/>
              <a:gd name="connsiteX92" fmla="*/ 8553571 w 12202113"/>
              <a:gd name="connsiteY92" fmla="*/ 3122125 h 3188466"/>
              <a:gd name="connsiteX93" fmla="*/ 8533128 w 12202113"/>
              <a:gd name="connsiteY93" fmla="*/ 3120039 h 3188466"/>
              <a:gd name="connsiteX94" fmla="*/ 8522209 w 12202113"/>
              <a:gd name="connsiteY94" fmla="*/ 3118252 h 3188466"/>
              <a:gd name="connsiteX95" fmla="*/ 8521532 w 12202113"/>
              <a:gd name="connsiteY95" fmla="*/ 3117705 h 3188466"/>
              <a:gd name="connsiteX96" fmla="*/ 8485667 w 12202113"/>
              <a:gd name="connsiteY96" fmla="*/ 3120406 h 3188466"/>
              <a:gd name="connsiteX97" fmla="*/ 8480905 w 12202113"/>
              <a:gd name="connsiteY97" fmla="*/ 3119749 h 3188466"/>
              <a:gd name="connsiteX98" fmla="*/ 8457530 w 12202113"/>
              <a:gd name="connsiteY98" fmla="*/ 3122810 h 3188466"/>
              <a:gd name="connsiteX99" fmla="*/ 8445451 w 12202113"/>
              <a:gd name="connsiteY99" fmla="*/ 3123697 h 3188466"/>
              <a:gd name="connsiteX100" fmla="*/ 8442039 w 12202113"/>
              <a:gd name="connsiteY100" fmla="*/ 3125378 h 3188466"/>
              <a:gd name="connsiteX101" fmla="*/ 8424215 w 12202113"/>
              <a:gd name="connsiteY101" fmla="*/ 3125963 h 3188466"/>
              <a:gd name="connsiteX102" fmla="*/ 8422165 w 12202113"/>
              <a:gd name="connsiteY102" fmla="*/ 3125491 h 3188466"/>
              <a:gd name="connsiteX103" fmla="*/ 8407465 w 12202113"/>
              <a:gd name="connsiteY103" fmla="*/ 3127979 h 3188466"/>
              <a:gd name="connsiteX104" fmla="*/ 8395146 w 12202113"/>
              <a:gd name="connsiteY104" fmla="*/ 3132488 h 3188466"/>
              <a:gd name="connsiteX105" fmla="*/ 8243538 w 12202113"/>
              <a:gd name="connsiteY105" fmla="*/ 3129873 h 3188466"/>
              <a:gd name="connsiteX106" fmla="*/ 8112685 w 12202113"/>
              <a:gd name="connsiteY106" fmla="*/ 3148698 h 3188466"/>
              <a:gd name="connsiteX107" fmla="*/ 8026741 w 12202113"/>
              <a:gd name="connsiteY107" fmla="*/ 3154015 h 3188466"/>
              <a:gd name="connsiteX108" fmla="*/ 8030400 w 12202113"/>
              <a:gd name="connsiteY108" fmla="*/ 3146736 h 3188466"/>
              <a:gd name="connsiteX109" fmla="*/ 8002987 w 12202113"/>
              <a:gd name="connsiteY109" fmla="*/ 3135663 h 3188466"/>
              <a:gd name="connsiteX110" fmla="*/ 7798568 w 12202113"/>
              <a:gd name="connsiteY110" fmla="*/ 3141249 h 3188466"/>
              <a:gd name="connsiteX111" fmla="*/ 7746353 w 12202113"/>
              <a:gd name="connsiteY111" fmla="*/ 3137755 h 3188466"/>
              <a:gd name="connsiteX112" fmla="*/ 7700395 w 12202113"/>
              <a:gd name="connsiteY112" fmla="*/ 3144729 h 3188466"/>
              <a:gd name="connsiteX113" fmla="*/ 7681335 w 12202113"/>
              <a:gd name="connsiteY113" fmla="*/ 3141120 h 3188466"/>
              <a:gd name="connsiteX114" fmla="*/ 7678044 w 12202113"/>
              <a:gd name="connsiteY114" fmla="*/ 3140387 h 3188466"/>
              <a:gd name="connsiteX115" fmla="*/ 7664890 w 12202113"/>
              <a:gd name="connsiteY115" fmla="*/ 3139855 h 3188466"/>
              <a:gd name="connsiteX116" fmla="*/ 7661183 w 12202113"/>
              <a:gd name="connsiteY116" fmla="*/ 3136706 h 3188466"/>
              <a:gd name="connsiteX117" fmla="*/ 7641383 w 12202113"/>
              <a:gd name="connsiteY117" fmla="*/ 3133755 h 3188466"/>
              <a:gd name="connsiteX118" fmla="*/ 7617169 w 12202113"/>
              <a:gd name="connsiteY118" fmla="*/ 3133614 h 3188466"/>
              <a:gd name="connsiteX119" fmla="*/ 7531143 w 12202113"/>
              <a:gd name="connsiteY119" fmla="*/ 3132781 h 3188466"/>
              <a:gd name="connsiteX120" fmla="*/ 7517113 w 12202113"/>
              <a:gd name="connsiteY120" fmla="*/ 3134483 h 3188466"/>
              <a:gd name="connsiteX121" fmla="*/ 7471320 w 12202113"/>
              <a:gd name="connsiteY121" fmla="*/ 3131645 h 3188466"/>
              <a:gd name="connsiteX122" fmla="*/ 7430512 w 12202113"/>
              <a:gd name="connsiteY122" fmla="*/ 3131007 h 3188466"/>
              <a:gd name="connsiteX123" fmla="*/ 7404071 w 12202113"/>
              <a:gd name="connsiteY123" fmla="*/ 3132361 h 3188466"/>
              <a:gd name="connsiteX124" fmla="*/ 7397140 w 12202113"/>
              <a:gd name="connsiteY124" fmla="*/ 3131239 h 3188466"/>
              <a:gd name="connsiteX125" fmla="*/ 7370514 w 12202113"/>
              <a:gd name="connsiteY125" fmla="*/ 3130516 h 3188466"/>
              <a:gd name="connsiteX126" fmla="*/ 7356953 w 12202113"/>
              <a:gd name="connsiteY126" fmla="*/ 3132179 h 3188466"/>
              <a:gd name="connsiteX127" fmla="*/ 7343567 w 12202113"/>
              <a:gd name="connsiteY127" fmla="*/ 3128350 h 3188466"/>
              <a:gd name="connsiteX128" fmla="*/ 7340295 w 12202113"/>
              <a:gd name="connsiteY128" fmla="*/ 3125545 h 3188466"/>
              <a:gd name="connsiteX129" fmla="*/ 7321348 w 12202113"/>
              <a:gd name="connsiteY129" fmla="*/ 3126804 h 3188466"/>
              <a:gd name="connsiteX130" fmla="*/ 7305815 w 12202113"/>
              <a:gd name="connsiteY130" fmla="*/ 3124063 h 3188466"/>
              <a:gd name="connsiteX131" fmla="*/ 7292274 w 12202113"/>
              <a:gd name="connsiteY131" fmla="*/ 3125855 h 3188466"/>
              <a:gd name="connsiteX132" fmla="*/ 7286654 w 12202113"/>
              <a:gd name="connsiteY132" fmla="*/ 3125451 h 3188466"/>
              <a:gd name="connsiteX133" fmla="*/ 7272685 w 12202113"/>
              <a:gd name="connsiteY133" fmla="*/ 3124094 h 3188466"/>
              <a:gd name="connsiteX134" fmla="*/ 7248584 w 12202113"/>
              <a:gd name="connsiteY134" fmla="*/ 3121080 h 3188466"/>
              <a:gd name="connsiteX135" fmla="*/ 7241065 w 12202113"/>
              <a:gd name="connsiteY135" fmla="*/ 3120661 h 3188466"/>
              <a:gd name="connsiteX136" fmla="*/ 7224696 w 12202113"/>
              <a:gd name="connsiteY136" fmla="*/ 3116051 h 3188466"/>
              <a:gd name="connsiteX137" fmla="*/ 7193009 w 12202113"/>
              <a:gd name="connsiteY137" fmla="*/ 3112108 h 3188466"/>
              <a:gd name="connsiteX138" fmla="*/ 7137220 w 12202113"/>
              <a:gd name="connsiteY138" fmla="*/ 3098354 h 3188466"/>
              <a:gd name="connsiteX139" fmla="*/ 7104427 w 12202113"/>
              <a:gd name="connsiteY139" fmla="*/ 3091790 h 3188466"/>
              <a:gd name="connsiteX140" fmla="*/ 7082240 w 12202113"/>
              <a:gd name="connsiteY140" fmla="*/ 3085740 h 3188466"/>
              <a:gd name="connsiteX141" fmla="*/ 7016754 w 12202113"/>
              <a:gd name="connsiteY141" fmla="*/ 3077196 h 3188466"/>
              <a:gd name="connsiteX142" fmla="*/ 6904436 w 12202113"/>
              <a:gd name="connsiteY142" fmla="*/ 3065900 h 3188466"/>
              <a:gd name="connsiteX143" fmla="*/ 6881434 w 12202113"/>
              <a:gd name="connsiteY143" fmla="*/ 3062865 h 3188466"/>
              <a:gd name="connsiteX144" fmla="*/ 6865273 w 12202113"/>
              <a:gd name="connsiteY144" fmla="*/ 3057749 h 3188466"/>
              <a:gd name="connsiteX145" fmla="*/ 6864671 w 12202113"/>
              <a:gd name="connsiteY145" fmla="*/ 3054378 h 3188466"/>
              <a:gd name="connsiteX146" fmla="*/ 6852599 w 12202113"/>
              <a:gd name="connsiteY146" fmla="*/ 3052306 h 3188466"/>
              <a:gd name="connsiteX147" fmla="*/ 6850143 w 12202113"/>
              <a:gd name="connsiteY147" fmla="*/ 3051232 h 3188466"/>
              <a:gd name="connsiteX148" fmla="*/ 6835301 w 12202113"/>
              <a:gd name="connsiteY148" fmla="*/ 3045593 h 3188466"/>
              <a:gd name="connsiteX149" fmla="*/ 6784871 w 12202113"/>
              <a:gd name="connsiteY149" fmla="*/ 3046562 h 3188466"/>
              <a:gd name="connsiteX150" fmla="*/ 6738245 w 12202113"/>
              <a:gd name="connsiteY150" fmla="*/ 3037055 h 3188466"/>
              <a:gd name="connsiteX151" fmla="*/ 6537703 w 12202113"/>
              <a:gd name="connsiteY151" fmla="*/ 3017736 h 3188466"/>
              <a:gd name="connsiteX152" fmla="*/ 6521858 w 12202113"/>
              <a:gd name="connsiteY152" fmla="*/ 3004158 h 3188466"/>
              <a:gd name="connsiteX153" fmla="*/ 6445069 w 12202113"/>
              <a:gd name="connsiteY153" fmla="*/ 2992470 h 3188466"/>
              <a:gd name="connsiteX154" fmla="*/ 6302447 w 12202113"/>
              <a:gd name="connsiteY154" fmla="*/ 2994274 h 3188466"/>
              <a:gd name="connsiteX155" fmla="*/ 6160029 w 12202113"/>
              <a:gd name="connsiteY155" fmla="*/ 2973666 h 3188466"/>
              <a:gd name="connsiteX156" fmla="*/ 6144046 w 12202113"/>
              <a:gd name="connsiteY156" fmla="*/ 2976380 h 3188466"/>
              <a:gd name="connsiteX157" fmla="*/ 6127670 w 12202113"/>
              <a:gd name="connsiteY157" fmla="*/ 2976929 h 3188466"/>
              <a:gd name="connsiteX158" fmla="*/ 6126155 w 12202113"/>
              <a:gd name="connsiteY158" fmla="*/ 2976245 h 3188466"/>
              <a:gd name="connsiteX159" fmla="*/ 6108575 w 12202113"/>
              <a:gd name="connsiteY159" fmla="*/ 2974651 h 3188466"/>
              <a:gd name="connsiteX160" fmla="*/ 6103746 w 12202113"/>
              <a:gd name="connsiteY160" fmla="*/ 2975803 h 3188466"/>
              <a:gd name="connsiteX161" fmla="*/ 6091377 w 12202113"/>
              <a:gd name="connsiteY161" fmla="*/ 2975180 h 3188466"/>
              <a:gd name="connsiteX162" fmla="*/ 6066183 w 12202113"/>
              <a:gd name="connsiteY162" fmla="*/ 2975222 h 3188466"/>
              <a:gd name="connsiteX163" fmla="*/ 6063287 w 12202113"/>
              <a:gd name="connsiteY163" fmla="*/ 2974353 h 3188466"/>
              <a:gd name="connsiteX164" fmla="*/ 6054813 w 12202113"/>
              <a:gd name="connsiteY164" fmla="*/ 2974911 h 3188466"/>
              <a:gd name="connsiteX165" fmla="*/ 6050809 w 12202113"/>
              <a:gd name="connsiteY165" fmla="*/ 2973985 h 3188466"/>
              <a:gd name="connsiteX166" fmla="*/ 6013979 w 12202113"/>
              <a:gd name="connsiteY166" fmla="*/ 2974553 h 3188466"/>
              <a:gd name="connsiteX167" fmla="*/ 6013800 w 12202113"/>
              <a:gd name="connsiteY167" fmla="*/ 2973973 h 3188466"/>
              <a:gd name="connsiteX168" fmla="*/ 6004866 w 12202113"/>
              <a:gd name="connsiteY168" fmla="*/ 2971570 h 3188466"/>
              <a:gd name="connsiteX169" fmla="*/ 5987036 w 12202113"/>
              <a:gd name="connsiteY169" fmla="*/ 2968315 h 3188466"/>
              <a:gd name="connsiteX170" fmla="*/ 5950027 w 12202113"/>
              <a:gd name="connsiteY170" fmla="*/ 2953546 h 3188466"/>
              <a:gd name="connsiteX171" fmla="*/ 5911668 w 12202113"/>
              <a:gd name="connsiteY171" fmla="*/ 2954074 h 3188466"/>
              <a:gd name="connsiteX172" fmla="*/ 5904110 w 12202113"/>
              <a:gd name="connsiteY172" fmla="*/ 2953861 h 3188466"/>
              <a:gd name="connsiteX173" fmla="*/ 5904026 w 12202113"/>
              <a:gd name="connsiteY173" fmla="*/ 2953724 h 3188466"/>
              <a:gd name="connsiteX174" fmla="*/ 5896189 w 12202113"/>
              <a:gd name="connsiteY174" fmla="*/ 2953236 h 3188466"/>
              <a:gd name="connsiteX175" fmla="*/ 5890331 w 12202113"/>
              <a:gd name="connsiteY175" fmla="*/ 2953471 h 3188466"/>
              <a:gd name="connsiteX176" fmla="*/ 5875672 w 12202113"/>
              <a:gd name="connsiteY176" fmla="*/ 2953056 h 3188466"/>
              <a:gd name="connsiteX177" fmla="*/ 5871070 w 12202113"/>
              <a:gd name="connsiteY177" fmla="*/ 2952035 h 3188466"/>
              <a:gd name="connsiteX178" fmla="*/ 5869888 w 12202113"/>
              <a:gd name="connsiteY178" fmla="*/ 2950364 h 3188466"/>
              <a:gd name="connsiteX179" fmla="*/ 5868461 w 12202113"/>
              <a:gd name="connsiteY179" fmla="*/ 2950506 h 3188466"/>
              <a:gd name="connsiteX180" fmla="*/ 5843343 w 12202113"/>
              <a:gd name="connsiteY180" fmla="*/ 2945262 h 3188466"/>
              <a:gd name="connsiteX181" fmla="*/ 5784331 w 12202113"/>
              <a:gd name="connsiteY181" fmla="*/ 2938531 h 3188466"/>
              <a:gd name="connsiteX182" fmla="*/ 5749498 w 12202113"/>
              <a:gd name="connsiteY182" fmla="*/ 2936713 h 3188466"/>
              <a:gd name="connsiteX183" fmla="*/ 5655214 w 12202113"/>
              <a:gd name="connsiteY183" fmla="*/ 2929503 h 3188466"/>
              <a:gd name="connsiteX184" fmla="*/ 5561446 w 12202113"/>
              <a:gd name="connsiteY184" fmla="*/ 2920575 h 3188466"/>
              <a:gd name="connsiteX185" fmla="*/ 5519456 w 12202113"/>
              <a:gd name="connsiteY185" fmla="*/ 2906631 h 3188466"/>
              <a:gd name="connsiteX186" fmla="*/ 5514099 w 12202113"/>
              <a:gd name="connsiteY186" fmla="*/ 2906097 h 3188466"/>
              <a:gd name="connsiteX187" fmla="*/ 5499273 w 12202113"/>
              <a:gd name="connsiteY187" fmla="*/ 2907057 h 3188466"/>
              <a:gd name="connsiteX188" fmla="*/ 5493664 w 12202113"/>
              <a:gd name="connsiteY188" fmla="*/ 2907817 h 3188466"/>
              <a:gd name="connsiteX189" fmla="*/ 5485530 w 12202113"/>
              <a:gd name="connsiteY189" fmla="*/ 2908080 h 3188466"/>
              <a:gd name="connsiteX190" fmla="*/ 5485337 w 12202113"/>
              <a:gd name="connsiteY190" fmla="*/ 2907959 h 3188466"/>
              <a:gd name="connsiteX191" fmla="*/ 5477696 w 12202113"/>
              <a:gd name="connsiteY191" fmla="*/ 2908455 h 3188466"/>
              <a:gd name="connsiteX192" fmla="*/ 5440170 w 12202113"/>
              <a:gd name="connsiteY192" fmla="*/ 2912482 h 3188466"/>
              <a:gd name="connsiteX193" fmla="*/ 5391911 w 12202113"/>
              <a:gd name="connsiteY193" fmla="*/ 2902040 h 3188466"/>
              <a:gd name="connsiteX194" fmla="*/ 5371708 w 12202113"/>
              <a:gd name="connsiteY194" fmla="*/ 2900629 h 3188466"/>
              <a:gd name="connsiteX195" fmla="*/ 5360976 w 12202113"/>
              <a:gd name="connsiteY195" fmla="*/ 2899197 h 3188466"/>
              <a:gd name="connsiteX196" fmla="*/ 5360345 w 12202113"/>
              <a:gd name="connsiteY196" fmla="*/ 2898671 h 3188466"/>
              <a:gd name="connsiteX197" fmla="*/ 5324367 w 12202113"/>
              <a:gd name="connsiteY197" fmla="*/ 2902593 h 3188466"/>
              <a:gd name="connsiteX198" fmla="*/ 5319673 w 12202113"/>
              <a:gd name="connsiteY198" fmla="*/ 2902094 h 3188466"/>
              <a:gd name="connsiteX199" fmla="*/ 5296114 w 12202113"/>
              <a:gd name="connsiteY199" fmla="*/ 2905958 h 3188466"/>
              <a:gd name="connsiteX200" fmla="*/ 5283999 w 12202113"/>
              <a:gd name="connsiteY200" fmla="*/ 2907258 h 3188466"/>
              <a:gd name="connsiteX201" fmla="*/ 5280460 w 12202113"/>
              <a:gd name="connsiteY201" fmla="*/ 2909063 h 3188466"/>
              <a:gd name="connsiteX202" fmla="*/ 5262637 w 12202113"/>
              <a:gd name="connsiteY202" fmla="*/ 2910250 h 3188466"/>
              <a:gd name="connsiteX203" fmla="*/ 5260635 w 12202113"/>
              <a:gd name="connsiteY203" fmla="*/ 2909845 h 3188466"/>
              <a:gd name="connsiteX204" fmla="*/ 5245770 w 12202113"/>
              <a:gd name="connsiteY204" fmla="*/ 2912842 h 3188466"/>
              <a:gd name="connsiteX205" fmla="*/ 5233108 w 12202113"/>
              <a:gd name="connsiteY205" fmla="*/ 2917794 h 3188466"/>
              <a:gd name="connsiteX206" fmla="*/ 5082201 w 12202113"/>
              <a:gd name="connsiteY206" fmla="*/ 2920260 h 3188466"/>
              <a:gd name="connsiteX207" fmla="*/ 4939211 w 12202113"/>
              <a:gd name="connsiteY207" fmla="*/ 2931760 h 3188466"/>
              <a:gd name="connsiteX208" fmla="*/ 4794309 w 12202113"/>
              <a:gd name="connsiteY208" fmla="*/ 2937227 h 3188466"/>
              <a:gd name="connsiteX209" fmla="*/ 4637676 w 12202113"/>
              <a:gd name="connsiteY209" fmla="*/ 2946666 h 3188466"/>
              <a:gd name="connsiteX210" fmla="*/ 4585922 w 12202113"/>
              <a:gd name="connsiteY210" fmla="*/ 2944906 h 3188466"/>
              <a:gd name="connsiteX211" fmla="*/ 4539516 w 12202113"/>
              <a:gd name="connsiteY211" fmla="*/ 2953466 h 3188466"/>
              <a:gd name="connsiteX212" fmla="*/ 4520819 w 12202113"/>
              <a:gd name="connsiteY212" fmla="*/ 2950477 h 3188466"/>
              <a:gd name="connsiteX213" fmla="*/ 4517604 w 12202113"/>
              <a:gd name="connsiteY213" fmla="*/ 2949852 h 3188466"/>
              <a:gd name="connsiteX214" fmla="*/ 4504537 w 12202113"/>
              <a:gd name="connsiteY214" fmla="*/ 2949759 h 3188466"/>
              <a:gd name="connsiteX215" fmla="*/ 4501104 w 12202113"/>
              <a:gd name="connsiteY215" fmla="*/ 2946715 h 3188466"/>
              <a:gd name="connsiteX216" fmla="*/ 4342695 w 12202113"/>
              <a:gd name="connsiteY216" fmla="*/ 2951638 h 3188466"/>
              <a:gd name="connsiteX217" fmla="*/ 4274096 w 12202113"/>
              <a:gd name="connsiteY217" fmla="*/ 2953640 h 3188466"/>
              <a:gd name="connsiteX218" fmla="*/ 4248170 w 12202113"/>
              <a:gd name="connsiteY218" fmla="*/ 2951384 h 3188466"/>
              <a:gd name="connsiteX219" fmla="*/ 4147924 w 12202113"/>
              <a:gd name="connsiteY219" fmla="*/ 2945945 h 3188466"/>
              <a:gd name="connsiteX220" fmla="*/ 4061825 w 12202113"/>
              <a:gd name="connsiteY220" fmla="*/ 2944206 h 3188466"/>
              <a:gd name="connsiteX221" fmla="*/ 3998557 w 12202113"/>
              <a:gd name="connsiteY221" fmla="*/ 2955821 h 3188466"/>
              <a:gd name="connsiteX222" fmla="*/ 3993107 w 12202113"/>
              <a:gd name="connsiteY222" fmla="*/ 2953708 h 3188466"/>
              <a:gd name="connsiteX223" fmla="*/ 3949713 w 12202113"/>
              <a:gd name="connsiteY223" fmla="*/ 2955441 h 3188466"/>
              <a:gd name="connsiteX224" fmla="*/ 3797284 w 12202113"/>
              <a:gd name="connsiteY224" fmla="*/ 2977037 h 3188466"/>
              <a:gd name="connsiteX225" fmla="*/ 3712498 w 12202113"/>
              <a:gd name="connsiteY225" fmla="*/ 2979996 h 3188466"/>
              <a:gd name="connsiteX226" fmla="*/ 3682471 w 12202113"/>
              <a:gd name="connsiteY226" fmla="*/ 2978543 h 3188466"/>
              <a:gd name="connsiteX227" fmla="*/ 3632163 w 12202113"/>
              <a:gd name="connsiteY227" fmla="*/ 2976264 h 3188466"/>
              <a:gd name="connsiteX228" fmla="*/ 3594728 w 12202113"/>
              <a:gd name="connsiteY228" fmla="*/ 2968398 h 3188466"/>
              <a:gd name="connsiteX229" fmla="*/ 3552594 w 12202113"/>
              <a:gd name="connsiteY229" fmla="*/ 2968934 h 3188466"/>
              <a:gd name="connsiteX230" fmla="*/ 3542589 w 12202113"/>
              <a:gd name="connsiteY230" fmla="*/ 2977031 h 3188466"/>
              <a:gd name="connsiteX231" fmla="*/ 3497591 w 12202113"/>
              <a:gd name="connsiteY231" fmla="*/ 2975018 h 3188466"/>
              <a:gd name="connsiteX232" fmla="*/ 3429352 w 12202113"/>
              <a:gd name="connsiteY232" fmla="*/ 2971090 h 3188466"/>
              <a:gd name="connsiteX233" fmla="*/ 3389938 w 12202113"/>
              <a:gd name="connsiteY233" fmla="*/ 2970884 h 3188466"/>
              <a:gd name="connsiteX234" fmla="*/ 3282344 w 12202113"/>
              <a:gd name="connsiteY234" fmla="*/ 2968084 h 3188466"/>
              <a:gd name="connsiteX235" fmla="*/ 3174624 w 12202113"/>
              <a:gd name="connsiteY235" fmla="*/ 2963576 h 3188466"/>
              <a:gd name="connsiteX236" fmla="*/ 3111077 w 12202113"/>
              <a:gd name="connsiteY236" fmla="*/ 2951285 h 3188466"/>
              <a:gd name="connsiteX237" fmla="*/ 3022501 w 12202113"/>
              <a:gd name="connsiteY237" fmla="*/ 2948619 h 3188466"/>
              <a:gd name="connsiteX238" fmla="*/ 3007714 w 12202113"/>
              <a:gd name="connsiteY238" fmla="*/ 2946762 h 3188466"/>
              <a:gd name="connsiteX239" fmla="*/ 2903098 w 12202113"/>
              <a:gd name="connsiteY239" fmla="*/ 2940576 h 3188466"/>
              <a:gd name="connsiteX240" fmla="*/ 2781591 w 12202113"/>
              <a:gd name="connsiteY240" fmla="*/ 2946394 h 3188466"/>
              <a:gd name="connsiteX241" fmla="*/ 2627942 w 12202113"/>
              <a:gd name="connsiteY241" fmla="*/ 2919996 h 3188466"/>
              <a:gd name="connsiteX242" fmla="*/ 2354959 w 12202113"/>
              <a:gd name="connsiteY242" fmla="*/ 2882080 h 3188466"/>
              <a:gd name="connsiteX243" fmla="*/ 2063184 w 12202113"/>
              <a:gd name="connsiteY243" fmla="*/ 2879109 h 3188466"/>
              <a:gd name="connsiteX244" fmla="*/ 1986946 w 12202113"/>
              <a:gd name="connsiteY244" fmla="*/ 2887619 h 3188466"/>
              <a:gd name="connsiteX245" fmla="*/ 1763479 w 12202113"/>
              <a:gd name="connsiteY245" fmla="*/ 2909077 h 3188466"/>
              <a:gd name="connsiteX246" fmla="*/ 1537980 w 12202113"/>
              <a:gd name="connsiteY246" fmla="*/ 2960398 h 3188466"/>
              <a:gd name="connsiteX247" fmla="*/ 1395229 w 12202113"/>
              <a:gd name="connsiteY247" fmla="*/ 2975625 h 3188466"/>
              <a:gd name="connsiteX248" fmla="*/ 1327834 w 12202113"/>
              <a:gd name="connsiteY248" fmla="*/ 2989485 h 3188466"/>
              <a:gd name="connsiteX249" fmla="*/ 1280757 w 12202113"/>
              <a:gd name="connsiteY249" fmla="*/ 2992959 h 3188466"/>
              <a:gd name="connsiteX250" fmla="*/ 1252582 w 12202113"/>
              <a:gd name="connsiteY250" fmla="*/ 2995877 h 3188466"/>
              <a:gd name="connsiteX251" fmla="*/ 1204670 w 12202113"/>
              <a:gd name="connsiteY251" fmla="*/ 3014826 h 3188466"/>
              <a:gd name="connsiteX252" fmla="*/ 1020457 w 12202113"/>
              <a:gd name="connsiteY252" fmla="*/ 3031603 h 3188466"/>
              <a:gd name="connsiteX253" fmla="*/ 843248 w 12202113"/>
              <a:gd name="connsiteY253" fmla="*/ 3026954 h 3188466"/>
              <a:gd name="connsiteX254" fmla="*/ 583517 w 12202113"/>
              <a:gd name="connsiteY254" fmla="*/ 3089095 h 3188466"/>
              <a:gd name="connsiteX255" fmla="*/ 556836 w 12202113"/>
              <a:gd name="connsiteY255" fmla="*/ 3094374 h 3188466"/>
              <a:gd name="connsiteX256" fmla="*/ 412089 w 12202113"/>
              <a:gd name="connsiteY256" fmla="*/ 3121334 h 3188466"/>
              <a:gd name="connsiteX257" fmla="*/ 83929 w 12202113"/>
              <a:gd name="connsiteY257" fmla="*/ 3150566 h 3188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202113" h="3188466">
                <a:moveTo>
                  <a:pt x="0" y="3188466"/>
                </a:moveTo>
                <a:lnTo>
                  <a:pt x="10116" y="2657641"/>
                </a:lnTo>
                <a:lnTo>
                  <a:pt x="10116" y="0"/>
                </a:lnTo>
                <a:lnTo>
                  <a:pt x="12202113" y="0"/>
                </a:lnTo>
                <a:lnTo>
                  <a:pt x="12202113" y="2879832"/>
                </a:lnTo>
                <a:lnTo>
                  <a:pt x="12198167" y="2880360"/>
                </a:lnTo>
                <a:cubicBezTo>
                  <a:pt x="12163116" y="2884349"/>
                  <a:pt x="12143771" y="2884544"/>
                  <a:pt x="12122128" y="2887194"/>
                </a:cubicBezTo>
                <a:cubicBezTo>
                  <a:pt x="12087086" y="2893347"/>
                  <a:pt x="12050015" y="2907304"/>
                  <a:pt x="12028868" y="2911786"/>
                </a:cubicBezTo>
                <a:lnTo>
                  <a:pt x="11995238" y="2914090"/>
                </a:lnTo>
                <a:lnTo>
                  <a:pt x="11996460" y="2918442"/>
                </a:lnTo>
                <a:lnTo>
                  <a:pt x="11983968" y="2918762"/>
                </a:lnTo>
                <a:lnTo>
                  <a:pt x="11956084" y="2918868"/>
                </a:lnTo>
                <a:cubicBezTo>
                  <a:pt x="11938684" y="2919526"/>
                  <a:pt x="11890300" y="2918483"/>
                  <a:pt x="11872586" y="2920076"/>
                </a:cubicBezTo>
                <a:cubicBezTo>
                  <a:pt x="11867476" y="2924717"/>
                  <a:pt x="11859589" y="2927247"/>
                  <a:pt x="11849804" y="2928420"/>
                </a:cubicBezTo>
                <a:lnTo>
                  <a:pt x="11828254" y="2928551"/>
                </a:lnTo>
                <a:lnTo>
                  <a:pt x="11703277" y="2939735"/>
                </a:lnTo>
                <a:lnTo>
                  <a:pt x="11686094" y="2940570"/>
                </a:lnTo>
                <a:lnTo>
                  <a:pt x="11676788" y="2944321"/>
                </a:lnTo>
                <a:cubicBezTo>
                  <a:pt x="11669684" y="2945069"/>
                  <a:pt x="11649276" y="2944585"/>
                  <a:pt x="11643464" y="2945066"/>
                </a:cubicBezTo>
                <a:lnTo>
                  <a:pt x="11641922" y="2947200"/>
                </a:lnTo>
                <a:cubicBezTo>
                  <a:pt x="11623408" y="2950611"/>
                  <a:pt x="11553770" y="2961969"/>
                  <a:pt x="11532386" y="2965529"/>
                </a:cubicBezTo>
                <a:cubicBezTo>
                  <a:pt x="11528114" y="2962248"/>
                  <a:pt x="11518548" y="2967430"/>
                  <a:pt x="11513619" y="2968556"/>
                </a:cubicBezTo>
                <a:cubicBezTo>
                  <a:pt x="11512856" y="2966346"/>
                  <a:pt x="11500924" y="2965672"/>
                  <a:pt x="11497404" y="2967639"/>
                </a:cubicBezTo>
                <a:cubicBezTo>
                  <a:pt x="11413522" y="2978420"/>
                  <a:pt x="11455510" y="2956141"/>
                  <a:pt x="11407630" y="2970255"/>
                </a:cubicBezTo>
                <a:cubicBezTo>
                  <a:pt x="11399160" y="2971190"/>
                  <a:pt x="11392296" y="2970299"/>
                  <a:pt x="11386276" y="2968648"/>
                </a:cubicBezTo>
                <a:lnTo>
                  <a:pt x="11377296" y="2965257"/>
                </a:lnTo>
                <a:lnTo>
                  <a:pt x="11342536" y="2971666"/>
                </a:lnTo>
                <a:cubicBezTo>
                  <a:pt x="11325414" y="2973900"/>
                  <a:pt x="11307393" y="2975381"/>
                  <a:pt x="11288902" y="2976058"/>
                </a:cubicBezTo>
                <a:cubicBezTo>
                  <a:pt x="11284753" y="2971542"/>
                  <a:pt x="11270239" y="2977957"/>
                  <a:pt x="11263411" y="2979228"/>
                </a:cubicBezTo>
                <a:cubicBezTo>
                  <a:pt x="11263340" y="2976278"/>
                  <a:pt x="11248212" y="2974865"/>
                  <a:pt x="11242843" y="2977303"/>
                </a:cubicBezTo>
                <a:cubicBezTo>
                  <a:pt x="11130019" y="2987845"/>
                  <a:pt x="11193504" y="2960297"/>
                  <a:pt x="11125798" y="2976816"/>
                </a:cubicBezTo>
                <a:cubicBezTo>
                  <a:pt x="11114472" y="2977677"/>
                  <a:pt x="11105974" y="2976199"/>
                  <a:pt x="11098884" y="2973758"/>
                </a:cubicBezTo>
                <a:lnTo>
                  <a:pt x="11086128" y="2967663"/>
                </a:lnTo>
                <a:lnTo>
                  <a:pt x="11076132" y="2969836"/>
                </a:lnTo>
                <a:cubicBezTo>
                  <a:pt x="11038408" y="2970007"/>
                  <a:pt x="11027285" y="2963760"/>
                  <a:pt x="11005337" y="2970053"/>
                </a:cubicBezTo>
                <a:cubicBezTo>
                  <a:pt x="10972902" y="2956973"/>
                  <a:pt x="10983824" y="2968749"/>
                  <a:pt x="10959154" y="2970750"/>
                </a:cubicBezTo>
                <a:cubicBezTo>
                  <a:pt x="10939692" y="2973358"/>
                  <a:pt x="10975422" y="2978377"/>
                  <a:pt x="10956347" y="2979118"/>
                </a:cubicBezTo>
                <a:cubicBezTo>
                  <a:pt x="10935712" y="2975741"/>
                  <a:pt x="10936682" y="2986229"/>
                  <a:pt x="10915223" y="2982099"/>
                </a:cubicBezTo>
                <a:cubicBezTo>
                  <a:pt x="10920436" y="2974198"/>
                  <a:pt x="10872877" y="2983630"/>
                  <a:pt x="10871398" y="2976728"/>
                </a:cubicBezTo>
                <a:cubicBezTo>
                  <a:pt x="10853171" y="2986599"/>
                  <a:pt x="10844013" y="2974439"/>
                  <a:pt x="10819743" y="2977481"/>
                </a:cubicBezTo>
                <a:cubicBezTo>
                  <a:pt x="10808314" y="2981215"/>
                  <a:pt x="10800068" y="2981856"/>
                  <a:pt x="10788834" y="2977840"/>
                </a:cubicBezTo>
                <a:cubicBezTo>
                  <a:pt x="10736185" y="2996020"/>
                  <a:pt x="10756982" y="2978653"/>
                  <a:pt x="10707711" y="2985644"/>
                </a:cubicBezTo>
                <a:cubicBezTo>
                  <a:pt x="10665262" y="2992997"/>
                  <a:pt x="10617142" y="2997767"/>
                  <a:pt x="10576086" y="3015319"/>
                </a:cubicBezTo>
                <a:cubicBezTo>
                  <a:pt x="10568550" y="3020292"/>
                  <a:pt x="10550046" y="3022174"/>
                  <a:pt x="10534761" y="3019524"/>
                </a:cubicBezTo>
                <a:cubicBezTo>
                  <a:pt x="10532134" y="3019067"/>
                  <a:pt x="10529698" y="3018490"/>
                  <a:pt x="10527537" y="3017814"/>
                </a:cubicBezTo>
                <a:cubicBezTo>
                  <a:pt x="10492044" y="3020498"/>
                  <a:pt x="10362224" y="3032491"/>
                  <a:pt x="10321799" y="3035635"/>
                </a:cubicBezTo>
                <a:cubicBezTo>
                  <a:pt x="10318526" y="3029246"/>
                  <a:pt x="10298084" y="3040774"/>
                  <a:pt x="10284989" y="3036679"/>
                </a:cubicBezTo>
                <a:cubicBezTo>
                  <a:pt x="10275610" y="3033085"/>
                  <a:pt x="10267220" y="3035744"/>
                  <a:pt x="10257423" y="3036027"/>
                </a:cubicBezTo>
                <a:cubicBezTo>
                  <a:pt x="10244517" y="3033202"/>
                  <a:pt x="10202424" y="3038304"/>
                  <a:pt x="10191450" y="3041963"/>
                </a:cubicBezTo>
                <a:cubicBezTo>
                  <a:pt x="10165225" y="3054679"/>
                  <a:pt x="10105634" y="3045236"/>
                  <a:pt x="10083845" y="3054978"/>
                </a:cubicBezTo>
                <a:cubicBezTo>
                  <a:pt x="10075939" y="3056408"/>
                  <a:pt x="10068203" y="3056986"/>
                  <a:pt x="10060611" y="3057035"/>
                </a:cubicBezTo>
                <a:lnTo>
                  <a:pt x="10039363" y="3055961"/>
                </a:lnTo>
                <a:lnTo>
                  <a:pt x="10033322" y="3053238"/>
                </a:lnTo>
                <a:lnTo>
                  <a:pt x="10020337" y="3053912"/>
                </a:lnTo>
                <a:lnTo>
                  <a:pt x="10016616" y="3053498"/>
                </a:lnTo>
                <a:cubicBezTo>
                  <a:pt x="10009508" y="3052695"/>
                  <a:pt x="10002492" y="3051995"/>
                  <a:pt x="9995549" y="3051719"/>
                </a:cubicBezTo>
                <a:cubicBezTo>
                  <a:pt x="10004680" y="3065377"/>
                  <a:pt x="9937988" y="3051618"/>
                  <a:pt x="9957212" y="3062663"/>
                </a:cubicBezTo>
                <a:cubicBezTo>
                  <a:pt x="9920646" y="3063519"/>
                  <a:pt x="9948538" y="3073806"/>
                  <a:pt x="9904584" y="3063999"/>
                </a:cubicBezTo>
                <a:cubicBezTo>
                  <a:pt x="9847813" y="3075166"/>
                  <a:pt x="9758323" y="3071010"/>
                  <a:pt x="9713857" y="3087955"/>
                </a:cubicBezTo>
                <a:cubicBezTo>
                  <a:pt x="9719380" y="3081485"/>
                  <a:pt x="9695453" y="3076466"/>
                  <a:pt x="9678879" y="3079676"/>
                </a:cubicBezTo>
                <a:cubicBezTo>
                  <a:pt x="9698255" y="3054291"/>
                  <a:pt x="9613348" y="3102551"/>
                  <a:pt x="9598760" y="3085228"/>
                </a:cubicBezTo>
                <a:cubicBezTo>
                  <a:pt x="9598041" y="3101310"/>
                  <a:pt x="9523758" y="3128579"/>
                  <a:pt x="9488796" y="3115384"/>
                </a:cubicBezTo>
                <a:cubicBezTo>
                  <a:pt x="9435532" y="3118605"/>
                  <a:pt x="9397815" y="3131898"/>
                  <a:pt x="9341972" y="3126583"/>
                </a:cubicBezTo>
                <a:cubicBezTo>
                  <a:pt x="9340239" y="3128735"/>
                  <a:pt x="9337399" y="3130536"/>
                  <a:pt x="9333795" y="3132083"/>
                </a:cubicBezTo>
                <a:lnTo>
                  <a:pt x="9321736" y="3135834"/>
                </a:lnTo>
                <a:lnTo>
                  <a:pt x="9319405" y="3135561"/>
                </a:lnTo>
                <a:cubicBezTo>
                  <a:pt x="9310247" y="3135512"/>
                  <a:pt x="9305558" y="3136419"/>
                  <a:pt x="9302847" y="3137746"/>
                </a:cubicBezTo>
                <a:lnTo>
                  <a:pt x="9300930" y="3139687"/>
                </a:lnTo>
                <a:lnTo>
                  <a:pt x="9290106" y="3141645"/>
                </a:lnTo>
                <a:lnTo>
                  <a:pt x="9270220" y="3146737"/>
                </a:lnTo>
                <a:lnTo>
                  <a:pt x="9265150" y="3146531"/>
                </a:lnTo>
                <a:lnTo>
                  <a:pt x="9233057" y="3152408"/>
                </a:lnTo>
                <a:lnTo>
                  <a:pt x="9231974" y="3151938"/>
                </a:lnTo>
                <a:cubicBezTo>
                  <a:pt x="9228816" y="3151020"/>
                  <a:pt x="9225099" y="3150595"/>
                  <a:pt x="9220130" y="3151189"/>
                </a:cubicBezTo>
                <a:cubicBezTo>
                  <a:pt x="9218372" y="3142213"/>
                  <a:pt x="9213458" y="3148467"/>
                  <a:pt x="9198955" y="3151015"/>
                </a:cubicBezTo>
                <a:cubicBezTo>
                  <a:pt x="9192986" y="3137641"/>
                  <a:pt x="9157451" y="3149750"/>
                  <a:pt x="9142196" y="3143802"/>
                </a:cubicBezTo>
                <a:cubicBezTo>
                  <a:pt x="9131673" y="3145976"/>
                  <a:pt x="9120437" y="3148030"/>
                  <a:pt x="9108665" y="3149868"/>
                </a:cubicBezTo>
                <a:lnTo>
                  <a:pt x="9014086" y="3150791"/>
                </a:lnTo>
                <a:lnTo>
                  <a:pt x="8915037" y="3140020"/>
                </a:lnTo>
                <a:cubicBezTo>
                  <a:pt x="8878400" y="3139785"/>
                  <a:pt x="8846675" y="3135786"/>
                  <a:pt x="8815667" y="3138606"/>
                </a:cubicBezTo>
                <a:cubicBezTo>
                  <a:pt x="8803071" y="3135495"/>
                  <a:pt x="8791199" y="3134238"/>
                  <a:pt x="8779688" y="3138895"/>
                </a:cubicBezTo>
                <a:cubicBezTo>
                  <a:pt x="8745498" y="3137342"/>
                  <a:pt x="8737221" y="3130691"/>
                  <a:pt x="8715556" y="3135878"/>
                </a:cubicBezTo>
                <a:cubicBezTo>
                  <a:pt x="8696347" y="3125121"/>
                  <a:pt x="8695210" y="3129227"/>
                  <a:pt x="8686183" y="3132307"/>
                </a:cubicBezTo>
                <a:lnTo>
                  <a:pt x="8684895" y="3132527"/>
                </a:lnTo>
                <a:lnTo>
                  <a:pt x="8682270" y="3130989"/>
                </a:lnTo>
                <a:lnTo>
                  <a:pt x="8676836" y="3130278"/>
                </a:lnTo>
                <a:lnTo>
                  <a:pt x="8662002" y="3130735"/>
                </a:lnTo>
                <a:lnTo>
                  <a:pt x="8656423" y="3131304"/>
                </a:lnTo>
                <a:cubicBezTo>
                  <a:pt x="8652581" y="3131550"/>
                  <a:pt x="8650028" y="3131521"/>
                  <a:pt x="8648261" y="3131294"/>
                </a:cubicBezTo>
                <a:lnTo>
                  <a:pt x="8648057" y="3131167"/>
                </a:lnTo>
                <a:lnTo>
                  <a:pt x="8640412" y="3131403"/>
                </a:lnTo>
                <a:cubicBezTo>
                  <a:pt x="8627510" y="3132092"/>
                  <a:pt x="8614954" y="3133035"/>
                  <a:pt x="8603003" y="3134155"/>
                </a:cubicBezTo>
                <a:cubicBezTo>
                  <a:pt x="8592897" y="3127095"/>
                  <a:pt x="8548738" y="3135435"/>
                  <a:pt x="8553571" y="3122125"/>
                </a:cubicBezTo>
                <a:cubicBezTo>
                  <a:pt x="8537450" y="3123243"/>
                  <a:pt x="8527699" y="3128769"/>
                  <a:pt x="8533128" y="3120039"/>
                </a:cubicBezTo>
                <a:cubicBezTo>
                  <a:pt x="8527821" y="3120156"/>
                  <a:pt x="8524551" y="3119414"/>
                  <a:pt x="8522209" y="3118252"/>
                </a:cubicBezTo>
                <a:lnTo>
                  <a:pt x="8521532" y="3117705"/>
                </a:lnTo>
                <a:lnTo>
                  <a:pt x="8485667" y="3120406"/>
                </a:lnTo>
                <a:lnTo>
                  <a:pt x="8480905" y="3119749"/>
                </a:lnTo>
                <a:lnTo>
                  <a:pt x="8457530" y="3122810"/>
                </a:lnTo>
                <a:lnTo>
                  <a:pt x="8445451" y="3123697"/>
                </a:lnTo>
                <a:lnTo>
                  <a:pt x="8442039" y="3125378"/>
                </a:lnTo>
                <a:cubicBezTo>
                  <a:pt x="8438355" y="3126399"/>
                  <a:pt x="8433075" y="3126839"/>
                  <a:pt x="8424215" y="3125963"/>
                </a:cubicBezTo>
                <a:lnTo>
                  <a:pt x="8422165" y="3125491"/>
                </a:lnTo>
                <a:lnTo>
                  <a:pt x="8407465" y="3127979"/>
                </a:lnTo>
                <a:cubicBezTo>
                  <a:pt x="8402731" y="3129129"/>
                  <a:pt x="8398540" y="3130592"/>
                  <a:pt x="8395146" y="3132488"/>
                </a:cubicBezTo>
                <a:cubicBezTo>
                  <a:pt x="8345093" y="3122354"/>
                  <a:pt x="8297866" y="3131626"/>
                  <a:pt x="8243538" y="3129873"/>
                </a:cubicBezTo>
                <a:cubicBezTo>
                  <a:pt x="8220052" y="3114107"/>
                  <a:pt x="8126172" y="3133411"/>
                  <a:pt x="8112685" y="3148698"/>
                </a:cubicBezTo>
                <a:cubicBezTo>
                  <a:pt x="8112380" y="3135302"/>
                  <a:pt x="8044302" y="3153542"/>
                  <a:pt x="8026741" y="3154015"/>
                </a:cubicBezTo>
                <a:cubicBezTo>
                  <a:pt x="8020887" y="3154173"/>
                  <a:pt x="8020646" y="3152357"/>
                  <a:pt x="8030400" y="3146736"/>
                </a:cubicBezTo>
                <a:cubicBezTo>
                  <a:pt x="8011739" y="3148301"/>
                  <a:pt x="7992477" y="3141339"/>
                  <a:pt x="8002987" y="3135663"/>
                </a:cubicBezTo>
                <a:cubicBezTo>
                  <a:pt x="7946297" y="3147811"/>
                  <a:pt x="7862627" y="3135732"/>
                  <a:pt x="7798568" y="3141249"/>
                </a:cubicBezTo>
                <a:cubicBezTo>
                  <a:pt x="7763645" y="3127901"/>
                  <a:pt x="7782577" y="3140251"/>
                  <a:pt x="7746353" y="3137755"/>
                </a:cubicBezTo>
                <a:cubicBezTo>
                  <a:pt x="7756261" y="3150042"/>
                  <a:pt x="7702377" y="3130861"/>
                  <a:pt x="7700395" y="3144729"/>
                </a:cubicBezTo>
                <a:cubicBezTo>
                  <a:pt x="7693866" y="3143835"/>
                  <a:pt x="7687603" y="3142532"/>
                  <a:pt x="7681335" y="3141120"/>
                </a:cubicBezTo>
                <a:lnTo>
                  <a:pt x="7678044" y="3140387"/>
                </a:lnTo>
                <a:lnTo>
                  <a:pt x="7664890" y="3139855"/>
                </a:lnTo>
                <a:lnTo>
                  <a:pt x="7661183" y="3136706"/>
                </a:lnTo>
                <a:lnTo>
                  <a:pt x="7641383" y="3133755"/>
                </a:lnTo>
                <a:cubicBezTo>
                  <a:pt x="7633967" y="3133115"/>
                  <a:pt x="7625987" y="3132967"/>
                  <a:pt x="7617169" y="3133614"/>
                </a:cubicBezTo>
                <a:cubicBezTo>
                  <a:pt x="7595475" y="3139109"/>
                  <a:pt x="7561695" y="3132374"/>
                  <a:pt x="7531143" y="3132781"/>
                </a:cubicBezTo>
                <a:lnTo>
                  <a:pt x="7517113" y="3134483"/>
                </a:lnTo>
                <a:lnTo>
                  <a:pt x="7471320" y="3131645"/>
                </a:lnTo>
                <a:cubicBezTo>
                  <a:pt x="7458285" y="3131095"/>
                  <a:pt x="7444756" y="3130805"/>
                  <a:pt x="7430512" y="3131007"/>
                </a:cubicBezTo>
                <a:lnTo>
                  <a:pt x="7404071" y="3132361"/>
                </a:lnTo>
                <a:lnTo>
                  <a:pt x="7397140" y="3131239"/>
                </a:lnTo>
                <a:cubicBezTo>
                  <a:pt x="7385068" y="3131364"/>
                  <a:pt x="7369091" y="3135313"/>
                  <a:pt x="7370514" y="3130516"/>
                </a:cubicBezTo>
                <a:lnTo>
                  <a:pt x="7356953" y="3132179"/>
                </a:lnTo>
                <a:lnTo>
                  <a:pt x="7343567" y="3128350"/>
                </a:lnTo>
                <a:cubicBezTo>
                  <a:pt x="7342101" y="3127461"/>
                  <a:pt x="7340998" y="3126514"/>
                  <a:pt x="7340295" y="3125545"/>
                </a:cubicBezTo>
                <a:lnTo>
                  <a:pt x="7321348" y="3126804"/>
                </a:lnTo>
                <a:lnTo>
                  <a:pt x="7305815" y="3124063"/>
                </a:lnTo>
                <a:lnTo>
                  <a:pt x="7292274" y="3125855"/>
                </a:lnTo>
                <a:lnTo>
                  <a:pt x="7286654" y="3125451"/>
                </a:lnTo>
                <a:lnTo>
                  <a:pt x="7272685" y="3124094"/>
                </a:lnTo>
                <a:cubicBezTo>
                  <a:pt x="7265523" y="3123143"/>
                  <a:pt x="7257508" y="3121997"/>
                  <a:pt x="7248584" y="3121080"/>
                </a:cubicBezTo>
                <a:lnTo>
                  <a:pt x="7241065" y="3120661"/>
                </a:lnTo>
                <a:lnTo>
                  <a:pt x="7224696" y="3116051"/>
                </a:lnTo>
                <a:cubicBezTo>
                  <a:pt x="7212786" y="3112566"/>
                  <a:pt x="7203412" y="3110217"/>
                  <a:pt x="7193009" y="3112108"/>
                </a:cubicBezTo>
                <a:cubicBezTo>
                  <a:pt x="7175276" y="3107606"/>
                  <a:pt x="7162888" y="3094987"/>
                  <a:pt x="7137220" y="3098354"/>
                </a:cubicBezTo>
                <a:cubicBezTo>
                  <a:pt x="7145010" y="3092637"/>
                  <a:pt x="7108715" y="3097662"/>
                  <a:pt x="7104427" y="3091790"/>
                </a:cubicBezTo>
                <a:cubicBezTo>
                  <a:pt x="7102447" y="3087061"/>
                  <a:pt x="7090976" y="3087484"/>
                  <a:pt x="7082240" y="3085740"/>
                </a:cubicBezTo>
                <a:cubicBezTo>
                  <a:pt x="7076014" y="3080911"/>
                  <a:pt x="7032058" y="3076501"/>
                  <a:pt x="7016754" y="3077196"/>
                </a:cubicBezTo>
                <a:cubicBezTo>
                  <a:pt x="6973620" y="3082001"/>
                  <a:pt x="6938923" y="3062558"/>
                  <a:pt x="6904436" y="3065900"/>
                </a:cubicBezTo>
                <a:cubicBezTo>
                  <a:pt x="6895406" y="3065445"/>
                  <a:pt x="6887919" y="3064350"/>
                  <a:pt x="6881434" y="3062865"/>
                </a:cubicBezTo>
                <a:lnTo>
                  <a:pt x="6865273" y="3057749"/>
                </a:lnTo>
                <a:cubicBezTo>
                  <a:pt x="6865072" y="3056626"/>
                  <a:pt x="6864871" y="3055502"/>
                  <a:pt x="6864671" y="3054378"/>
                </a:cubicBezTo>
                <a:lnTo>
                  <a:pt x="6852599" y="3052306"/>
                </a:lnTo>
                <a:lnTo>
                  <a:pt x="6850143" y="3051232"/>
                </a:lnTo>
                <a:cubicBezTo>
                  <a:pt x="6845470" y="3049168"/>
                  <a:pt x="6840704" y="3047206"/>
                  <a:pt x="6835301" y="3045593"/>
                </a:cubicBezTo>
                <a:cubicBezTo>
                  <a:pt x="6820447" y="3058242"/>
                  <a:pt x="6786888" y="3033956"/>
                  <a:pt x="6784871" y="3046562"/>
                </a:cubicBezTo>
                <a:cubicBezTo>
                  <a:pt x="6752593" y="3039899"/>
                  <a:pt x="6759140" y="3053646"/>
                  <a:pt x="6738245" y="3037055"/>
                </a:cubicBezTo>
                <a:cubicBezTo>
                  <a:pt x="6671880" y="3034501"/>
                  <a:pt x="6603220" y="3013245"/>
                  <a:pt x="6537703" y="3017736"/>
                </a:cubicBezTo>
                <a:cubicBezTo>
                  <a:pt x="6553051" y="3013722"/>
                  <a:pt x="6541149" y="3004943"/>
                  <a:pt x="6521858" y="3004158"/>
                </a:cubicBezTo>
                <a:cubicBezTo>
                  <a:pt x="6580141" y="2987944"/>
                  <a:pt x="6428765" y="3009117"/>
                  <a:pt x="6445069" y="2992470"/>
                </a:cubicBezTo>
                <a:cubicBezTo>
                  <a:pt x="6417897" y="3005060"/>
                  <a:pt x="6310156" y="3011743"/>
                  <a:pt x="6302447" y="2994274"/>
                </a:cubicBezTo>
                <a:cubicBezTo>
                  <a:pt x="6252173" y="2986131"/>
                  <a:pt x="6198382" y="2989085"/>
                  <a:pt x="6160029" y="2973666"/>
                </a:cubicBezTo>
                <a:cubicBezTo>
                  <a:pt x="6155014" y="2975022"/>
                  <a:pt x="6149642" y="2975878"/>
                  <a:pt x="6144046" y="2976380"/>
                </a:cubicBezTo>
                <a:lnTo>
                  <a:pt x="6127670" y="2976929"/>
                </a:lnTo>
                <a:lnTo>
                  <a:pt x="6126155" y="2976245"/>
                </a:lnTo>
                <a:cubicBezTo>
                  <a:pt x="6118509" y="2974369"/>
                  <a:pt x="6113052" y="2974144"/>
                  <a:pt x="6108575" y="2974651"/>
                </a:cubicBezTo>
                <a:lnTo>
                  <a:pt x="6103746" y="2975803"/>
                </a:lnTo>
                <a:lnTo>
                  <a:pt x="6091377" y="2975180"/>
                </a:lnTo>
                <a:lnTo>
                  <a:pt x="6066183" y="2975222"/>
                </a:lnTo>
                <a:lnTo>
                  <a:pt x="6063287" y="2974353"/>
                </a:lnTo>
                <a:lnTo>
                  <a:pt x="6054813" y="2974911"/>
                </a:lnTo>
                <a:lnTo>
                  <a:pt x="6050809" y="2973985"/>
                </a:lnTo>
                <a:lnTo>
                  <a:pt x="6013979" y="2974553"/>
                </a:lnTo>
                <a:cubicBezTo>
                  <a:pt x="6013918" y="2974361"/>
                  <a:pt x="6013860" y="2974167"/>
                  <a:pt x="6013800" y="2973973"/>
                </a:cubicBezTo>
                <a:cubicBezTo>
                  <a:pt x="6012565" y="2972689"/>
                  <a:pt x="6010070" y="2971765"/>
                  <a:pt x="6004866" y="2971570"/>
                </a:cubicBezTo>
                <a:cubicBezTo>
                  <a:pt x="6017706" y="2963268"/>
                  <a:pt x="6003515" y="2968156"/>
                  <a:pt x="5987036" y="2968315"/>
                </a:cubicBezTo>
                <a:cubicBezTo>
                  <a:pt x="6003302" y="2955458"/>
                  <a:pt x="5953573" y="2961108"/>
                  <a:pt x="5950027" y="2953546"/>
                </a:cubicBezTo>
                <a:cubicBezTo>
                  <a:pt x="5937559" y="2953953"/>
                  <a:pt x="5924668" y="2954151"/>
                  <a:pt x="5911668" y="2954074"/>
                </a:cubicBezTo>
                <a:lnTo>
                  <a:pt x="5904110" y="2953861"/>
                </a:lnTo>
                <a:cubicBezTo>
                  <a:pt x="5904082" y="2953815"/>
                  <a:pt x="5904053" y="2953769"/>
                  <a:pt x="5904026" y="2953724"/>
                </a:cubicBezTo>
                <a:cubicBezTo>
                  <a:pt x="5902528" y="2953395"/>
                  <a:pt x="5900097" y="2953219"/>
                  <a:pt x="5896189" y="2953236"/>
                </a:cubicBezTo>
                <a:lnTo>
                  <a:pt x="5890331" y="2953471"/>
                </a:lnTo>
                <a:lnTo>
                  <a:pt x="5875672" y="2953056"/>
                </a:lnTo>
                <a:lnTo>
                  <a:pt x="5871070" y="2952035"/>
                </a:lnTo>
                <a:lnTo>
                  <a:pt x="5869888" y="2950364"/>
                </a:lnTo>
                <a:lnTo>
                  <a:pt x="5868461" y="2950506"/>
                </a:lnTo>
                <a:cubicBezTo>
                  <a:pt x="5857092" y="2953019"/>
                  <a:pt x="5852416" y="2957005"/>
                  <a:pt x="5843343" y="2945262"/>
                </a:cubicBezTo>
                <a:cubicBezTo>
                  <a:pt x="5817989" y="2949116"/>
                  <a:pt x="5815840" y="2942065"/>
                  <a:pt x="5784331" y="2938531"/>
                </a:cubicBezTo>
                <a:cubicBezTo>
                  <a:pt x="5769202" y="2942455"/>
                  <a:pt x="5758885" y="2940521"/>
                  <a:pt x="5749498" y="2936713"/>
                </a:cubicBezTo>
                <a:cubicBezTo>
                  <a:pt x="5717228" y="2937683"/>
                  <a:pt x="5690227" y="2931877"/>
                  <a:pt x="5655214" y="2929503"/>
                </a:cubicBezTo>
                <a:cubicBezTo>
                  <a:pt x="5614827" y="2933899"/>
                  <a:pt x="5598877" y="2923069"/>
                  <a:pt x="5561446" y="2920575"/>
                </a:cubicBezTo>
                <a:cubicBezTo>
                  <a:pt x="5525084" y="2929276"/>
                  <a:pt x="5537471" y="2911136"/>
                  <a:pt x="5519456" y="2906631"/>
                </a:cubicBezTo>
                <a:lnTo>
                  <a:pt x="5514099" y="2906097"/>
                </a:lnTo>
                <a:lnTo>
                  <a:pt x="5499273" y="2907057"/>
                </a:lnTo>
                <a:lnTo>
                  <a:pt x="5493664" y="2907817"/>
                </a:lnTo>
                <a:cubicBezTo>
                  <a:pt x="5489815" y="2908191"/>
                  <a:pt x="5487270" y="2908250"/>
                  <a:pt x="5485530" y="2908080"/>
                </a:cubicBezTo>
                <a:lnTo>
                  <a:pt x="5485337" y="2907959"/>
                </a:lnTo>
                <a:lnTo>
                  <a:pt x="5477696" y="2908455"/>
                </a:lnTo>
                <a:cubicBezTo>
                  <a:pt x="5464775" y="2909581"/>
                  <a:pt x="5452182" y="2910951"/>
                  <a:pt x="5440170" y="2912482"/>
                </a:cubicBezTo>
                <a:cubicBezTo>
                  <a:pt x="5430698" y="2905718"/>
                  <a:pt x="5385970" y="2915593"/>
                  <a:pt x="5391911" y="2902040"/>
                </a:cubicBezTo>
                <a:cubicBezTo>
                  <a:pt x="5375744" y="2903707"/>
                  <a:pt x="5365560" y="2909594"/>
                  <a:pt x="5371708" y="2900629"/>
                </a:cubicBezTo>
                <a:cubicBezTo>
                  <a:pt x="5366408" y="2900926"/>
                  <a:pt x="5363213" y="2900288"/>
                  <a:pt x="5360976" y="2899197"/>
                </a:cubicBezTo>
                <a:lnTo>
                  <a:pt x="5360345" y="2898671"/>
                </a:lnTo>
                <a:lnTo>
                  <a:pt x="5324367" y="2902593"/>
                </a:lnTo>
                <a:lnTo>
                  <a:pt x="5319673" y="2902094"/>
                </a:lnTo>
                <a:lnTo>
                  <a:pt x="5296114" y="2905958"/>
                </a:lnTo>
                <a:lnTo>
                  <a:pt x="5283999" y="2907258"/>
                </a:lnTo>
                <a:lnTo>
                  <a:pt x="5280460" y="2909063"/>
                </a:lnTo>
                <a:cubicBezTo>
                  <a:pt x="5276699" y="2910214"/>
                  <a:pt x="5271395" y="2910834"/>
                  <a:pt x="5262637" y="2910250"/>
                </a:cubicBezTo>
                <a:lnTo>
                  <a:pt x="5260635" y="2909845"/>
                </a:lnTo>
                <a:lnTo>
                  <a:pt x="5245770" y="2912842"/>
                </a:lnTo>
                <a:cubicBezTo>
                  <a:pt x="5240955" y="2914159"/>
                  <a:pt x="5236652" y="2915770"/>
                  <a:pt x="5233108" y="2917794"/>
                </a:cubicBezTo>
                <a:cubicBezTo>
                  <a:pt x="5184071" y="2909280"/>
                  <a:pt x="5136210" y="2920197"/>
                  <a:pt x="5082201" y="2920260"/>
                </a:cubicBezTo>
                <a:lnTo>
                  <a:pt x="4939211" y="2931760"/>
                </a:lnTo>
                <a:cubicBezTo>
                  <a:pt x="4920477" y="2933960"/>
                  <a:pt x="4783353" y="2943291"/>
                  <a:pt x="4794309" y="2937227"/>
                </a:cubicBezTo>
                <a:cubicBezTo>
                  <a:pt x="4736776" y="2951353"/>
                  <a:pt x="4701995" y="2938961"/>
                  <a:pt x="4637676" y="2946666"/>
                </a:cubicBezTo>
                <a:cubicBezTo>
                  <a:pt x="4603987" y="2934412"/>
                  <a:pt x="4621816" y="2946201"/>
                  <a:pt x="4585922" y="2944906"/>
                </a:cubicBezTo>
                <a:cubicBezTo>
                  <a:pt x="4594760" y="2956935"/>
                  <a:pt x="4542663" y="2939450"/>
                  <a:pt x="4539516" y="2953466"/>
                </a:cubicBezTo>
                <a:cubicBezTo>
                  <a:pt x="4533082" y="2952789"/>
                  <a:pt x="4526953" y="2951687"/>
                  <a:pt x="4520819" y="2950477"/>
                </a:cubicBezTo>
                <a:lnTo>
                  <a:pt x="4517604" y="2949852"/>
                </a:lnTo>
                <a:lnTo>
                  <a:pt x="4504537" y="2949759"/>
                </a:lnTo>
                <a:lnTo>
                  <a:pt x="4501104" y="2946715"/>
                </a:lnTo>
                <a:lnTo>
                  <a:pt x="4342695" y="2951638"/>
                </a:lnTo>
                <a:cubicBezTo>
                  <a:pt x="4328954" y="2954609"/>
                  <a:pt x="4284038" y="2957184"/>
                  <a:pt x="4274096" y="2953640"/>
                </a:cubicBezTo>
                <a:cubicBezTo>
                  <a:pt x="4264434" y="2953346"/>
                  <a:pt x="4254047" y="2955481"/>
                  <a:pt x="4248170" y="2951384"/>
                </a:cubicBezTo>
                <a:lnTo>
                  <a:pt x="4147924" y="2945945"/>
                </a:lnTo>
                <a:cubicBezTo>
                  <a:pt x="4131656" y="2952619"/>
                  <a:pt x="4104816" y="2942907"/>
                  <a:pt x="4061825" y="2944206"/>
                </a:cubicBezTo>
                <a:cubicBezTo>
                  <a:pt x="4044045" y="2951860"/>
                  <a:pt x="4032845" y="2944993"/>
                  <a:pt x="3998557" y="2955821"/>
                </a:cubicBezTo>
                <a:cubicBezTo>
                  <a:pt x="3997072" y="2955023"/>
                  <a:pt x="3995237" y="2954313"/>
                  <a:pt x="3993107" y="2953708"/>
                </a:cubicBezTo>
                <a:cubicBezTo>
                  <a:pt x="3980729" y="2950196"/>
                  <a:pt x="3961302" y="2950972"/>
                  <a:pt x="3949713" y="2955441"/>
                </a:cubicBezTo>
                <a:cubicBezTo>
                  <a:pt x="3894925" y="2970367"/>
                  <a:pt x="3844508" y="2972262"/>
                  <a:pt x="3797284" y="2977037"/>
                </a:cubicBezTo>
                <a:cubicBezTo>
                  <a:pt x="3743822" y="2981057"/>
                  <a:pt x="3778974" y="2965129"/>
                  <a:pt x="3712498" y="2979996"/>
                </a:cubicBezTo>
                <a:cubicBezTo>
                  <a:pt x="3705202" y="2975373"/>
                  <a:pt x="3696720" y="2975524"/>
                  <a:pt x="3682471" y="2978543"/>
                </a:cubicBezTo>
                <a:cubicBezTo>
                  <a:pt x="3656488" y="2980127"/>
                  <a:pt x="3658300" y="2967587"/>
                  <a:pt x="3632163" y="2976264"/>
                </a:cubicBezTo>
                <a:cubicBezTo>
                  <a:pt x="3636766" y="2969363"/>
                  <a:pt x="3582819" y="2975892"/>
                  <a:pt x="3594728" y="2968398"/>
                </a:cubicBezTo>
                <a:cubicBezTo>
                  <a:pt x="3577705" y="2963064"/>
                  <a:pt x="3569481" y="2973476"/>
                  <a:pt x="3552594" y="2968934"/>
                </a:cubicBezTo>
                <a:cubicBezTo>
                  <a:pt x="3533613" y="2968552"/>
                  <a:pt x="3563577" y="2975594"/>
                  <a:pt x="3542589" y="2977031"/>
                </a:cubicBezTo>
                <a:cubicBezTo>
                  <a:pt x="3517131" y="2977564"/>
                  <a:pt x="3517346" y="2989828"/>
                  <a:pt x="3497591" y="2975018"/>
                </a:cubicBezTo>
                <a:lnTo>
                  <a:pt x="3429352" y="2971090"/>
                </a:lnTo>
                <a:cubicBezTo>
                  <a:pt x="3414141" y="2975624"/>
                  <a:pt x="3401904" y="2974195"/>
                  <a:pt x="3389938" y="2970884"/>
                </a:cubicBezTo>
                <a:cubicBezTo>
                  <a:pt x="3354504" y="2973297"/>
                  <a:pt x="3322178" y="2968827"/>
                  <a:pt x="3282344" y="2968084"/>
                </a:cubicBezTo>
                <a:cubicBezTo>
                  <a:pt x="3239277" y="2974224"/>
                  <a:pt x="3217192" y="2964327"/>
                  <a:pt x="3174624" y="2963576"/>
                </a:cubicBezTo>
                <a:cubicBezTo>
                  <a:pt x="3132504" y="2975210"/>
                  <a:pt x="3146911" y="2949576"/>
                  <a:pt x="3111077" y="2951285"/>
                </a:cubicBezTo>
                <a:cubicBezTo>
                  <a:pt x="3052732" y="2962418"/>
                  <a:pt x="3112543" y="2942881"/>
                  <a:pt x="3022501" y="2948619"/>
                </a:cubicBezTo>
                <a:cubicBezTo>
                  <a:pt x="3017399" y="2950352"/>
                  <a:pt x="3006521" y="2948989"/>
                  <a:pt x="3007714" y="2946762"/>
                </a:cubicBezTo>
                <a:cubicBezTo>
                  <a:pt x="2987987" y="2948105"/>
                  <a:pt x="2931270" y="2937206"/>
                  <a:pt x="2903098" y="2940576"/>
                </a:cubicBezTo>
                <a:cubicBezTo>
                  <a:pt x="2848155" y="2935894"/>
                  <a:pt x="2821430" y="2947095"/>
                  <a:pt x="2781591" y="2946394"/>
                </a:cubicBezTo>
                <a:cubicBezTo>
                  <a:pt x="2735559" y="2940279"/>
                  <a:pt x="2708563" y="2934146"/>
                  <a:pt x="2627942" y="2919996"/>
                </a:cubicBezTo>
                <a:lnTo>
                  <a:pt x="2354959" y="2882080"/>
                </a:lnTo>
                <a:cubicBezTo>
                  <a:pt x="2252426" y="2847776"/>
                  <a:pt x="2124519" y="2878188"/>
                  <a:pt x="2063184" y="2879109"/>
                </a:cubicBezTo>
                <a:cubicBezTo>
                  <a:pt x="2038620" y="2892844"/>
                  <a:pt x="2017217" y="2880735"/>
                  <a:pt x="1986946" y="2887619"/>
                </a:cubicBezTo>
                <a:cubicBezTo>
                  <a:pt x="1919067" y="2894646"/>
                  <a:pt x="1852404" y="2912737"/>
                  <a:pt x="1763479" y="2909077"/>
                </a:cubicBezTo>
                <a:cubicBezTo>
                  <a:pt x="1726097" y="2949538"/>
                  <a:pt x="1621108" y="2933327"/>
                  <a:pt x="1537980" y="2960398"/>
                </a:cubicBezTo>
                <a:cubicBezTo>
                  <a:pt x="1489205" y="2967965"/>
                  <a:pt x="1410921" y="2954082"/>
                  <a:pt x="1395229" y="2975625"/>
                </a:cubicBezTo>
                <a:cubicBezTo>
                  <a:pt x="1371975" y="2964548"/>
                  <a:pt x="1352259" y="2986116"/>
                  <a:pt x="1327834" y="2989485"/>
                </a:cubicBezTo>
                <a:cubicBezTo>
                  <a:pt x="1307734" y="2982782"/>
                  <a:pt x="1298456" y="2990289"/>
                  <a:pt x="1280757" y="2992959"/>
                </a:cubicBezTo>
                <a:cubicBezTo>
                  <a:pt x="1272383" y="2988567"/>
                  <a:pt x="1257337" y="2989790"/>
                  <a:pt x="1252582" y="2995877"/>
                </a:cubicBezTo>
                <a:cubicBezTo>
                  <a:pt x="1260705" y="3008688"/>
                  <a:pt x="1207969" y="3005420"/>
                  <a:pt x="1204670" y="3014826"/>
                </a:cubicBezTo>
                <a:cubicBezTo>
                  <a:pt x="1174431" y="3018683"/>
                  <a:pt x="1041848" y="3015513"/>
                  <a:pt x="1020457" y="3031603"/>
                </a:cubicBezTo>
                <a:cubicBezTo>
                  <a:pt x="959520" y="3042500"/>
                  <a:pt x="869308" y="3024872"/>
                  <a:pt x="843248" y="3026954"/>
                </a:cubicBezTo>
                <a:cubicBezTo>
                  <a:pt x="815646" y="3001836"/>
                  <a:pt x="694189" y="3080490"/>
                  <a:pt x="583517" y="3089095"/>
                </a:cubicBezTo>
                <a:cubicBezTo>
                  <a:pt x="568425" y="3087467"/>
                  <a:pt x="560448" y="3088013"/>
                  <a:pt x="556836" y="3094374"/>
                </a:cubicBezTo>
                <a:cubicBezTo>
                  <a:pt x="528264" y="3099747"/>
                  <a:pt x="471823" y="3109156"/>
                  <a:pt x="412089" y="3121334"/>
                </a:cubicBezTo>
                <a:cubicBezTo>
                  <a:pt x="367235" y="3131096"/>
                  <a:pt x="143790" y="3139436"/>
                  <a:pt x="83929" y="3150566"/>
                </a:cubicBez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A760B5D9-B943-43D1-1361-BC9FD913575E}"/>
              </a:ext>
            </a:extLst>
          </p:cNvPr>
          <p:cNvSpPr>
            <a:spLocks noGrp="1"/>
          </p:cNvSpPr>
          <p:nvPr>
            <p:ph type="title"/>
          </p:nvPr>
        </p:nvSpPr>
        <p:spPr>
          <a:xfrm>
            <a:off x="609600" y="4015561"/>
            <a:ext cx="11369040" cy="2398713"/>
          </a:xfrm>
        </p:spPr>
        <p:txBody>
          <a:bodyPr vert="horz" lIns="91440" tIns="45720" rIns="91440" bIns="45720" rtlCol="0" anchor="ctr">
            <a:noAutofit/>
          </a:bodyPr>
          <a:lstStyle/>
          <a:p>
            <a:r>
              <a:rPr lang="en-US" sz="2000" kern="1200" dirty="0">
                <a:solidFill>
                  <a:srgbClr val="FF3399"/>
                </a:solidFill>
                <a:latin typeface="+mj-lt"/>
                <a:ea typeface="+mj-ea"/>
                <a:cs typeface="+mj-cs"/>
              </a:rPr>
              <a:t>1. </a:t>
            </a:r>
            <a:r>
              <a:rPr lang="en-US" sz="2000" kern="1200" dirty="0" err="1">
                <a:solidFill>
                  <a:schemeClr val="tx1"/>
                </a:solidFill>
                <a:latin typeface="+mj-lt"/>
                <a:ea typeface="+mj-ea"/>
                <a:cs typeface="+mj-cs"/>
              </a:rPr>
              <a:t>Quais</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são</a:t>
            </a:r>
            <a:r>
              <a:rPr lang="en-US" sz="2000" kern="1200" dirty="0">
                <a:solidFill>
                  <a:schemeClr val="tx1"/>
                </a:solidFill>
                <a:latin typeface="+mj-lt"/>
                <a:ea typeface="+mj-ea"/>
                <a:cs typeface="+mj-cs"/>
              </a:rPr>
              <a:t> as </a:t>
            </a:r>
            <a:r>
              <a:rPr lang="en-US" sz="2000" kern="1200" dirty="0" err="1">
                <a:solidFill>
                  <a:schemeClr val="tx1"/>
                </a:solidFill>
                <a:latin typeface="+mj-lt"/>
                <a:ea typeface="+mj-ea"/>
                <a:cs typeface="+mj-cs"/>
              </a:rPr>
              <a:t>informações</a:t>
            </a:r>
            <a:r>
              <a:rPr lang="en-US" sz="2000" kern="1200" dirty="0">
                <a:solidFill>
                  <a:schemeClr val="tx1"/>
                </a:solidFill>
                <a:latin typeface="+mj-lt"/>
                <a:ea typeface="+mj-ea"/>
                <a:cs typeface="+mj-cs"/>
              </a:rPr>
              <a:t> que </a:t>
            </a:r>
            <a:r>
              <a:rPr lang="en-US" sz="2000" kern="1200" dirty="0" err="1">
                <a:solidFill>
                  <a:schemeClr val="tx1"/>
                </a:solidFill>
                <a:latin typeface="+mj-lt"/>
                <a:ea typeface="+mj-ea"/>
                <a:cs typeface="+mj-cs"/>
              </a:rPr>
              <a:t>devem</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constar</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obrigatoriamente</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nos</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rótulos</a:t>
            </a:r>
            <a:r>
              <a:rPr lang="en-US" sz="2000" kern="1200" dirty="0">
                <a:solidFill>
                  <a:schemeClr val="tx1"/>
                </a:solidFill>
                <a:latin typeface="+mj-lt"/>
                <a:ea typeface="+mj-ea"/>
                <a:cs typeface="+mj-cs"/>
              </a:rPr>
              <a:t> dos </a:t>
            </a:r>
            <a:r>
              <a:rPr lang="en-US" sz="2000" kern="1200" dirty="0" err="1">
                <a:solidFill>
                  <a:schemeClr val="tx1"/>
                </a:solidFill>
                <a:latin typeface="+mj-lt"/>
                <a:ea typeface="+mj-ea"/>
                <a:cs typeface="+mj-cs"/>
              </a:rPr>
              <a:t>produtos</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alimentares</a:t>
            </a:r>
            <a:r>
              <a:rPr lang="en-US" sz="2000" dirty="0"/>
              <a:t>?</a:t>
            </a:r>
            <a:br>
              <a:rPr lang="en-US" sz="2000" dirty="0"/>
            </a:br>
            <a:br>
              <a:rPr lang="en-US" sz="2000" kern="1200" dirty="0">
                <a:solidFill>
                  <a:schemeClr val="tx1"/>
                </a:solidFill>
                <a:latin typeface="+mj-lt"/>
                <a:ea typeface="+mj-ea"/>
                <a:cs typeface="+mj-cs"/>
              </a:rPr>
            </a:br>
            <a:r>
              <a:rPr lang="en-US" sz="2000" kern="1200" dirty="0">
                <a:solidFill>
                  <a:srgbClr val="FFC000"/>
                </a:solidFill>
                <a:latin typeface="+mj-lt"/>
                <a:ea typeface="+mj-ea"/>
                <a:cs typeface="+mj-cs"/>
              </a:rPr>
              <a:t>2.  </a:t>
            </a:r>
            <a:r>
              <a:rPr lang="en-US" sz="2000" kern="1200" dirty="0">
                <a:solidFill>
                  <a:schemeClr val="tx1"/>
                </a:solidFill>
                <a:latin typeface="+mj-lt"/>
                <a:ea typeface="+mj-ea"/>
                <a:cs typeface="+mj-cs"/>
              </a:rPr>
              <a:t>Para que serve </a:t>
            </a:r>
            <a:r>
              <a:rPr lang="en-US" sz="2000" kern="1200" dirty="0" err="1">
                <a:solidFill>
                  <a:schemeClr val="tx1"/>
                </a:solidFill>
                <a:latin typeface="+mj-lt"/>
                <a:ea typeface="+mj-ea"/>
                <a:cs typeface="+mj-cs"/>
              </a:rPr>
              <a:t>cada</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uma</a:t>
            </a:r>
            <a:r>
              <a:rPr lang="en-US" sz="2000" kern="1200" dirty="0">
                <a:solidFill>
                  <a:schemeClr val="tx1"/>
                </a:solidFill>
                <a:latin typeface="+mj-lt"/>
                <a:ea typeface="+mj-ea"/>
                <a:cs typeface="+mj-cs"/>
              </a:rPr>
              <a:t> das </a:t>
            </a:r>
            <a:r>
              <a:rPr lang="en-US" sz="2000" kern="1200" dirty="0" err="1">
                <a:solidFill>
                  <a:schemeClr val="tx1"/>
                </a:solidFill>
                <a:latin typeface="+mj-lt"/>
                <a:ea typeface="+mj-ea"/>
                <a:cs typeface="+mj-cs"/>
              </a:rPr>
              <a:t>informações</a:t>
            </a:r>
            <a:r>
              <a:rPr lang="en-US" sz="2000" kern="1200" dirty="0">
                <a:solidFill>
                  <a:schemeClr val="tx1"/>
                </a:solidFill>
                <a:latin typeface="+mj-lt"/>
                <a:ea typeface="+mj-ea"/>
                <a:cs typeface="+mj-cs"/>
              </a:rPr>
              <a:t> que </a:t>
            </a:r>
            <a:r>
              <a:rPr lang="en-US" sz="2000" kern="1200" dirty="0" err="1">
                <a:solidFill>
                  <a:schemeClr val="tx1"/>
                </a:solidFill>
                <a:latin typeface="+mj-lt"/>
                <a:ea typeface="+mj-ea"/>
                <a:cs typeface="+mj-cs"/>
              </a:rPr>
              <a:t>são</a:t>
            </a:r>
            <a:r>
              <a:rPr lang="en-US" sz="2000" kern="1200" dirty="0">
                <a:solidFill>
                  <a:schemeClr val="tx1"/>
                </a:solidFill>
                <a:latin typeface="+mj-lt"/>
                <a:ea typeface="+mj-ea"/>
                <a:cs typeface="+mj-cs"/>
              </a:rPr>
              <a:t> dadas </a:t>
            </a:r>
            <a:r>
              <a:rPr lang="en-US" sz="2000" kern="1200" dirty="0" err="1">
                <a:solidFill>
                  <a:schemeClr val="tx1"/>
                </a:solidFill>
                <a:latin typeface="+mj-lt"/>
                <a:ea typeface="+mj-ea"/>
                <a:cs typeface="+mj-cs"/>
              </a:rPr>
              <a:t>nos</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rótulos</a:t>
            </a:r>
            <a:r>
              <a:rPr lang="en-US" sz="2000" kern="1200" dirty="0">
                <a:solidFill>
                  <a:schemeClr val="tx1"/>
                </a:solidFill>
                <a:latin typeface="+mj-lt"/>
                <a:ea typeface="+mj-ea"/>
                <a:cs typeface="+mj-cs"/>
              </a:rPr>
              <a:t> dos </a:t>
            </a:r>
            <a:r>
              <a:rPr lang="en-US" sz="2000" kern="1200" dirty="0" err="1">
                <a:solidFill>
                  <a:schemeClr val="tx1"/>
                </a:solidFill>
                <a:latin typeface="+mj-lt"/>
                <a:ea typeface="+mj-ea"/>
                <a:cs typeface="+mj-cs"/>
              </a:rPr>
              <a:t>produtos</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alimentares</a:t>
            </a:r>
            <a:r>
              <a:rPr lang="en-US" sz="2000" kern="1200" dirty="0">
                <a:solidFill>
                  <a:schemeClr val="tx1"/>
                </a:solidFill>
                <a:latin typeface="+mj-lt"/>
                <a:ea typeface="+mj-ea"/>
                <a:cs typeface="+mj-cs"/>
              </a:rPr>
              <a:t>?</a:t>
            </a:r>
            <a:br>
              <a:rPr lang="en-US" sz="2000" kern="1200" dirty="0">
                <a:solidFill>
                  <a:schemeClr val="tx1"/>
                </a:solidFill>
                <a:latin typeface="+mj-lt"/>
                <a:ea typeface="+mj-ea"/>
                <a:cs typeface="+mj-cs"/>
              </a:rPr>
            </a:br>
            <a:br>
              <a:rPr lang="en-US" sz="2000" kern="1200" dirty="0">
                <a:solidFill>
                  <a:schemeClr val="tx1"/>
                </a:solidFill>
                <a:latin typeface="+mj-lt"/>
                <a:ea typeface="+mj-ea"/>
                <a:cs typeface="+mj-cs"/>
              </a:rPr>
            </a:br>
            <a:r>
              <a:rPr lang="en-US" sz="2000" kern="1200" dirty="0">
                <a:solidFill>
                  <a:srgbClr val="FF3300"/>
                </a:solidFill>
                <a:latin typeface="+mj-lt"/>
                <a:ea typeface="+mj-ea"/>
                <a:cs typeface="+mj-cs"/>
              </a:rPr>
              <a:t>3. </a:t>
            </a:r>
            <a:r>
              <a:rPr lang="en-US" sz="2000" kern="1200" dirty="0">
                <a:solidFill>
                  <a:schemeClr val="tx1"/>
                </a:solidFill>
                <a:latin typeface="+mj-lt"/>
                <a:ea typeface="+mj-ea"/>
                <a:cs typeface="+mj-cs"/>
              </a:rPr>
              <a:t>Das </a:t>
            </a:r>
            <a:r>
              <a:rPr lang="en-US" sz="2000" kern="1200" dirty="0" err="1">
                <a:solidFill>
                  <a:schemeClr val="tx1"/>
                </a:solidFill>
                <a:latin typeface="+mj-lt"/>
                <a:ea typeface="+mj-ea"/>
                <a:cs typeface="+mj-cs"/>
              </a:rPr>
              <a:t>informações</a:t>
            </a:r>
            <a:r>
              <a:rPr lang="en-US" sz="2000" kern="1200" dirty="0">
                <a:solidFill>
                  <a:schemeClr val="tx1"/>
                </a:solidFill>
                <a:latin typeface="+mj-lt"/>
                <a:ea typeface="+mj-ea"/>
                <a:cs typeface="+mj-cs"/>
              </a:rPr>
              <a:t> </a:t>
            </a:r>
            <a:r>
              <a:rPr lang="en-US" sz="2000" kern="1200" dirty="0" err="1">
                <a:solidFill>
                  <a:schemeClr val="tx1"/>
                </a:solidFill>
                <a:latin typeface="+mj-lt"/>
                <a:ea typeface="+mj-ea"/>
                <a:cs typeface="+mj-cs"/>
              </a:rPr>
              <a:t>contidas</a:t>
            </a:r>
            <a:r>
              <a:rPr lang="en-US" sz="2000" kern="1200" dirty="0">
                <a:solidFill>
                  <a:schemeClr val="tx1"/>
                </a:solidFill>
                <a:latin typeface="+mj-lt"/>
                <a:ea typeface="+mj-ea"/>
                <a:cs typeface="+mj-cs"/>
              </a:rPr>
              <a:t> num </a:t>
            </a:r>
            <a:r>
              <a:rPr lang="en-US" sz="2000" kern="1200" dirty="0" err="1">
                <a:solidFill>
                  <a:schemeClr val="tx1"/>
                </a:solidFill>
                <a:latin typeface="+mj-lt"/>
                <a:ea typeface="+mj-ea"/>
                <a:cs typeface="+mj-cs"/>
              </a:rPr>
              <a:t>rótulo</a:t>
            </a:r>
            <a:r>
              <a:rPr lang="en-US" sz="2000" dirty="0"/>
              <a:t>, </a:t>
            </a:r>
            <a:r>
              <a:rPr lang="en-US" sz="2000" dirty="0" err="1"/>
              <a:t>quais</a:t>
            </a:r>
            <a:r>
              <a:rPr lang="en-US" sz="2000" dirty="0"/>
              <a:t> </a:t>
            </a:r>
            <a:r>
              <a:rPr lang="en-US" sz="2000" dirty="0" err="1"/>
              <a:t>te</a:t>
            </a:r>
            <a:r>
              <a:rPr lang="en-US" sz="2000" dirty="0"/>
              <a:t> </a:t>
            </a:r>
            <a:r>
              <a:rPr lang="en-US" sz="2000" dirty="0" err="1"/>
              <a:t>parecem</a:t>
            </a:r>
            <a:r>
              <a:rPr lang="en-US" sz="2000" dirty="0"/>
              <a:t> ser </a:t>
            </a:r>
            <a:r>
              <a:rPr lang="en-US" sz="2000" dirty="0" err="1"/>
              <a:t>mais</a:t>
            </a:r>
            <a:r>
              <a:rPr lang="en-US" sz="2000" dirty="0"/>
              <a:t> </a:t>
            </a:r>
            <a:r>
              <a:rPr lang="en-US" sz="2000" dirty="0" err="1"/>
              <a:t>importantes</a:t>
            </a:r>
            <a:r>
              <a:rPr lang="en-US" sz="2000" dirty="0"/>
              <a:t>?</a:t>
            </a:r>
            <a:br>
              <a:rPr lang="en-US" sz="2000" dirty="0"/>
            </a:br>
            <a:br>
              <a:rPr lang="en-US" sz="2000" dirty="0"/>
            </a:br>
            <a:r>
              <a:rPr lang="en-US" sz="2000" dirty="0">
                <a:solidFill>
                  <a:srgbClr val="00B0F0"/>
                </a:solidFill>
              </a:rPr>
              <a:t>4. </a:t>
            </a:r>
            <a:r>
              <a:rPr lang="en-US" sz="2000" dirty="0"/>
              <a:t>Uma </a:t>
            </a:r>
            <a:r>
              <a:rPr lang="en-US" sz="2000" dirty="0" err="1"/>
              <a:t>pessoa</a:t>
            </a:r>
            <a:r>
              <a:rPr lang="en-US" sz="2000" dirty="0"/>
              <a:t> que </a:t>
            </a:r>
            <a:r>
              <a:rPr lang="en-US" sz="2000" dirty="0" err="1"/>
              <a:t>tenha</a:t>
            </a:r>
            <a:r>
              <a:rPr lang="en-US" sz="2000" dirty="0"/>
              <a:t> </a:t>
            </a:r>
            <a:r>
              <a:rPr lang="en-US" sz="2000" dirty="0" err="1"/>
              <a:t>uma</a:t>
            </a:r>
            <a:r>
              <a:rPr lang="en-US" sz="2000" dirty="0"/>
              <a:t> </a:t>
            </a:r>
            <a:r>
              <a:rPr lang="en-US" sz="2000" dirty="0" err="1"/>
              <a:t>intolerância</a:t>
            </a:r>
            <a:r>
              <a:rPr lang="en-US" sz="2000" dirty="0"/>
              <a:t> </a:t>
            </a:r>
            <a:r>
              <a:rPr lang="en-US" sz="2000" dirty="0" err="1"/>
              <a:t>alimentar</a:t>
            </a:r>
            <a:r>
              <a:rPr lang="en-US" sz="2000" dirty="0"/>
              <a:t> </a:t>
            </a:r>
            <a:r>
              <a:rPr lang="en-US" sz="2000" dirty="0" err="1"/>
              <a:t>deve</a:t>
            </a:r>
            <a:r>
              <a:rPr lang="en-US" sz="2000" dirty="0"/>
              <a:t> </a:t>
            </a:r>
            <a:r>
              <a:rPr lang="en-US" sz="2000" dirty="0" err="1"/>
              <a:t>dar</a:t>
            </a:r>
            <a:r>
              <a:rPr lang="en-US" sz="2000" dirty="0"/>
              <a:t> especial </a:t>
            </a:r>
            <a:r>
              <a:rPr lang="en-US" sz="2000" dirty="0" err="1"/>
              <a:t>atenção</a:t>
            </a:r>
            <a:r>
              <a:rPr lang="en-US" sz="2000" dirty="0"/>
              <a:t>  a que </a:t>
            </a:r>
            <a:r>
              <a:rPr lang="en-US" sz="2000" dirty="0" err="1"/>
              <a:t>informação</a:t>
            </a:r>
            <a:r>
              <a:rPr lang="en-US" sz="2000" dirty="0"/>
              <a:t> do </a:t>
            </a:r>
            <a:r>
              <a:rPr lang="en-US" sz="2000" dirty="0" err="1"/>
              <a:t>rótulo</a:t>
            </a:r>
            <a:r>
              <a:rPr lang="en-US" sz="2000" dirty="0"/>
              <a:t>?</a:t>
            </a:r>
            <a:endParaRPr lang="en-US" sz="2000" kern="1200" dirty="0">
              <a:solidFill>
                <a:schemeClr val="tx1"/>
              </a:solidFill>
              <a:latin typeface="+mj-lt"/>
              <a:ea typeface="+mj-ea"/>
              <a:cs typeface="+mj-cs"/>
            </a:endParaRPr>
          </a:p>
        </p:txBody>
      </p:sp>
      <p:pic>
        <p:nvPicPr>
          <p:cNvPr id="5" name="Marcador de Posição de Conteúdo 4">
            <a:extLst>
              <a:ext uri="{FF2B5EF4-FFF2-40B4-BE49-F238E27FC236}">
                <a16:creationId xmlns:a16="http://schemas.microsoft.com/office/drawing/2014/main" id="{9BA2F340-4B88-FAA9-C4A8-55FA5852150E}"/>
              </a:ext>
            </a:extLst>
          </p:cNvPr>
          <p:cNvPicPr>
            <a:picLocks noGrp="1" noChangeAspect="1"/>
          </p:cNvPicPr>
          <p:nvPr>
            <p:ph sz="half" idx="1"/>
          </p:nvPr>
        </p:nvPicPr>
        <p:blipFill rotWithShape="1">
          <a:blip r:embed="rId2"/>
          <a:srcRect l="13529" t="40419" r="56279" b="33092"/>
          <a:stretch/>
        </p:blipFill>
        <p:spPr>
          <a:xfrm>
            <a:off x="3514503" y="553454"/>
            <a:ext cx="5164163" cy="2469279"/>
          </a:xfrm>
          <a:prstGeom prst="rect">
            <a:avLst/>
          </a:prstGeom>
        </p:spPr>
      </p:pic>
    </p:spTree>
    <p:extLst>
      <p:ext uri="{BB962C8B-B14F-4D97-AF65-F5344CB8AC3E}">
        <p14:creationId xmlns:p14="http://schemas.microsoft.com/office/powerpoint/2010/main" val="3090325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0">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2">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Marcador de Posição de Conteúdo 3">
            <a:extLst>
              <a:ext uri="{FF2B5EF4-FFF2-40B4-BE49-F238E27FC236}">
                <a16:creationId xmlns:a16="http://schemas.microsoft.com/office/drawing/2014/main" id="{E16C63BE-55B4-816A-E2C9-7391D7597A5D}"/>
              </a:ext>
            </a:extLst>
          </p:cNvPr>
          <p:cNvSpPr>
            <a:spLocks noGrp="1"/>
          </p:cNvSpPr>
          <p:nvPr>
            <p:ph sz="half" idx="2"/>
          </p:nvPr>
        </p:nvSpPr>
        <p:spPr>
          <a:xfrm>
            <a:off x="412978" y="543044"/>
            <a:ext cx="3767328" cy="5307160"/>
          </a:xfrm>
        </p:spPr>
        <p:txBody>
          <a:bodyPr vert="horz" lIns="91440" tIns="45720" rIns="91440" bIns="45720" rtlCol="0">
            <a:normAutofit lnSpcReduction="10000"/>
          </a:bodyPr>
          <a:lstStyle/>
          <a:p>
            <a:pPr marL="0" indent="0">
              <a:buNone/>
            </a:pPr>
            <a:r>
              <a:rPr lang="en-US" sz="2000" dirty="0">
                <a:solidFill>
                  <a:srgbClr val="92D050"/>
                </a:solidFill>
                <a:latin typeface="+mj-lt"/>
              </a:rPr>
              <a:t>5. </a:t>
            </a:r>
            <a:r>
              <a:rPr lang="en-US" sz="2000" dirty="0">
                <a:latin typeface="+mj-lt"/>
              </a:rPr>
              <a:t>Na </a:t>
            </a:r>
            <a:r>
              <a:rPr lang="en-US" sz="2000" dirty="0" err="1">
                <a:latin typeface="+mj-lt"/>
              </a:rPr>
              <a:t>tabela</a:t>
            </a:r>
            <a:r>
              <a:rPr lang="en-US" sz="2000" dirty="0">
                <a:latin typeface="+mj-lt"/>
              </a:rPr>
              <a:t> </a:t>
            </a:r>
            <a:r>
              <a:rPr lang="en-US" sz="2000" dirty="0" err="1">
                <a:latin typeface="+mj-lt"/>
              </a:rPr>
              <a:t>seguinte</a:t>
            </a:r>
            <a:r>
              <a:rPr lang="en-US" sz="2000" dirty="0">
                <a:latin typeface="+mj-lt"/>
              </a:rPr>
              <a:t>, </a:t>
            </a:r>
            <a:r>
              <a:rPr lang="en-US" sz="2000" dirty="0" err="1">
                <a:latin typeface="+mj-lt"/>
              </a:rPr>
              <a:t>apresenta</a:t>
            </a:r>
            <a:r>
              <a:rPr lang="en-US" sz="2000" dirty="0">
                <a:latin typeface="+mj-lt"/>
              </a:rPr>
              <a:t>-se a </a:t>
            </a:r>
            <a:r>
              <a:rPr lang="en-US" sz="2000" dirty="0" err="1">
                <a:latin typeface="+mj-lt"/>
              </a:rPr>
              <a:t>informação</a:t>
            </a:r>
            <a:r>
              <a:rPr lang="en-US" sz="2000" dirty="0">
                <a:latin typeface="+mj-lt"/>
              </a:rPr>
              <a:t> </a:t>
            </a:r>
            <a:r>
              <a:rPr lang="en-US" sz="2000" dirty="0" err="1">
                <a:latin typeface="+mj-lt"/>
              </a:rPr>
              <a:t>nutricional</a:t>
            </a:r>
            <a:r>
              <a:rPr lang="en-US" sz="2000" dirty="0">
                <a:latin typeface="+mj-lt"/>
              </a:rPr>
              <a:t> </a:t>
            </a:r>
            <a:r>
              <a:rPr lang="en-US" sz="2000" dirty="0" err="1">
                <a:latin typeface="+mj-lt"/>
              </a:rPr>
              <a:t>existente</a:t>
            </a:r>
            <a:r>
              <a:rPr lang="en-US" sz="2000" dirty="0">
                <a:latin typeface="+mj-lt"/>
              </a:rPr>
              <a:t> no </a:t>
            </a:r>
            <a:r>
              <a:rPr lang="en-US" sz="2000" dirty="0" err="1">
                <a:latin typeface="+mj-lt"/>
              </a:rPr>
              <a:t>rótulo</a:t>
            </a:r>
            <a:r>
              <a:rPr lang="en-US" sz="2000" dirty="0">
                <a:latin typeface="+mj-lt"/>
              </a:rPr>
              <a:t> do </a:t>
            </a:r>
            <a:r>
              <a:rPr lang="en-US" sz="2000" dirty="0" err="1">
                <a:latin typeface="+mj-lt"/>
              </a:rPr>
              <a:t>leite</a:t>
            </a:r>
            <a:r>
              <a:rPr lang="en-US" sz="2000" dirty="0">
                <a:latin typeface="+mj-lt"/>
              </a:rPr>
              <a:t> </a:t>
            </a:r>
            <a:r>
              <a:rPr lang="en-US" sz="2000" dirty="0" err="1">
                <a:latin typeface="+mj-lt"/>
              </a:rPr>
              <a:t>meio</a:t>
            </a:r>
            <a:r>
              <a:rPr lang="en-US" sz="2000" dirty="0">
                <a:latin typeface="+mj-lt"/>
              </a:rPr>
              <a:t> </a:t>
            </a:r>
            <a:r>
              <a:rPr lang="en-US" sz="2000" dirty="0" err="1">
                <a:latin typeface="+mj-lt"/>
              </a:rPr>
              <a:t>gordo</a:t>
            </a:r>
            <a:r>
              <a:rPr lang="en-US" sz="2000" dirty="0">
                <a:latin typeface="+mj-lt"/>
              </a:rPr>
              <a:t> de </a:t>
            </a:r>
            <a:r>
              <a:rPr lang="en-US" sz="2000" dirty="0" err="1">
                <a:latin typeface="+mj-lt"/>
              </a:rPr>
              <a:t>uma</a:t>
            </a:r>
            <a:r>
              <a:rPr lang="en-US" sz="2000" dirty="0">
                <a:latin typeface="+mj-lt"/>
              </a:rPr>
              <a:t> </a:t>
            </a:r>
            <a:r>
              <a:rPr lang="en-US" sz="2000" dirty="0" err="1">
                <a:latin typeface="+mj-lt"/>
              </a:rPr>
              <a:t>marca</a:t>
            </a:r>
            <a:r>
              <a:rPr lang="en-US" sz="2000" dirty="0">
                <a:latin typeface="+mj-lt"/>
              </a:rPr>
              <a:t> </a:t>
            </a:r>
            <a:r>
              <a:rPr lang="en-US" sz="2000" dirty="0" err="1">
                <a:latin typeface="+mj-lt"/>
              </a:rPr>
              <a:t>disponível</a:t>
            </a:r>
            <a:r>
              <a:rPr lang="en-US" sz="2000" dirty="0">
                <a:latin typeface="+mj-lt"/>
              </a:rPr>
              <a:t> </a:t>
            </a:r>
            <a:r>
              <a:rPr lang="en-US" sz="2000" dirty="0" err="1">
                <a:latin typeface="+mj-lt"/>
              </a:rPr>
              <a:t>em</a:t>
            </a:r>
            <a:r>
              <a:rPr lang="en-US" sz="2000" dirty="0">
                <a:latin typeface="+mj-lt"/>
              </a:rPr>
              <a:t> Portugal.</a:t>
            </a:r>
          </a:p>
          <a:p>
            <a:pPr marL="342900" indent="-342900">
              <a:buAutoNum type="alphaLcParenR"/>
            </a:pPr>
            <a:r>
              <a:rPr lang="en-US" sz="1600" dirty="0" err="1">
                <a:latin typeface="+mj-lt"/>
              </a:rPr>
              <a:t>Verifica</a:t>
            </a:r>
            <a:r>
              <a:rPr lang="en-US" sz="1600" dirty="0">
                <a:latin typeface="+mj-lt"/>
              </a:rPr>
              <a:t> que as </a:t>
            </a:r>
            <a:r>
              <a:rPr lang="en-US" sz="1600" dirty="0" err="1">
                <a:latin typeface="+mj-lt"/>
              </a:rPr>
              <a:t>quantidades</a:t>
            </a:r>
            <a:r>
              <a:rPr lang="en-US" sz="1600" dirty="0">
                <a:latin typeface="+mj-lt"/>
              </a:rPr>
              <a:t> dos nutrients </a:t>
            </a:r>
            <a:r>
              <a:rPr lang="en-US" sz="1600" dirty="0" err="1">
                <a:latin typeface="+mj-lt"/>
              </a:rPr>
              <a:t>por</a:t>
            </a:r>
            <a:r>
              <a:rPr lang="en-US" sz="1600" dirty="0">
                <a:latin typeface="+mj-lt"/>
              </a:rPr>
              <a:t> 200ml de </a:t>
            </a:r>
            <a:r>
              <a:rPr lang="en-US" sz="1600" dirty="0" err="1">
                <a:latin typeface="+mj-lt"/>
              </a:rPr>
              <a:t>leite</a:t>
            </a:r>
            <a:r>
              <a:rPr lang="en-US" sz="1600" dirty="0">
                <a:latin typeface="+mj-lt"/>
              </a:rPr>
              <a:t> </a:t>
            </a:r>
            <a:r>
              <a:rPr lang="en-US" sz="1600" dirty="0" err="1">
                <a:latin typeface="+mj-lt"/>
              </a:rPr>
              <a:t>são</a:t>
            </a:r>
            <a:r>
              <a:rPr lang="en-US" sz="1600" dirty="0">
                <a:latin typeface="+mj-lt"/>
              </a:rPr>
              <a:t> </a:t>
            </a:r>
            <a:r>
              <a:rPr lang="en-US" sz="1600" dirty="0" err="1">
                <a:latin typeface="+mj-lt"/>
              </a:rPr>
              <a:t>diretamente</a:t>
            </a:r>
            <a:r>
              <a:rPr lang="en-US" sz="1600" dirty="0">
                <a:latin typeface="+mj-lt"/>
              </a:rPr>
              <a:t> </a:t>
            </a:r>
            <a:r>
              <a:rPr lang="en-US" sz="1600" dirty="0" err="1">
                <a:latin typeface="+mj-lt"/>
              </a:rPr>
              <a:t>proporcionais</a:t>
            </a:r>
            <a:r>
              <a:rPr lang="en-US" sz="1600" dirty="0">
                <a:latin typeface="+mj-lt"/>
              </a:rPr>
              <a:t> </a:t>
            </a:r>
            <a:r>
              <a:rPr lang="en-US" sz="1600" dirty="0" err="1">
                <a:latin typeface="+mj-lt"/>
              </a:rPr>
              <a:t>às</a:t>
            </a:r>
            <a:r>
              <a:rPr lang="en-US" sz="1600" dirty="0">
                <a:latin typeface="+mj-lt"/>
              </a:rPr>
              <a:t> </a:t>
            </a:r>
            <a:r>
              <a:rPr lang="en-US" sz="1600" dirty="0" err="1">
                <a:latin typeface="+mj-lt"/>
              </a:rPr>
              <a:t>quantidades</a:t>
            </a:r>
            <a:r>
              <a:rPr lang="en-US" sz="1600" dirty="0">
                <a:latin typeface="+mj-lt"/>
              </a:rPr>
              <a:t> </a:t>
            </a:r>
            <a:r>
              <a:rPr lang="en-US" sz="1600" dirty="0" err="1">
                <a:latin typeface="+mj-lt"/>
              </a:rPr>
              <a:t>por</a:t>
            </a:r>
            <a:r>
              <a:rPr lang="en-US" sz="1600" dirty="0">
                <a:latin typeface="+mj-lt"/>
              </a:rPr>
              <a:t> 100ml. Indica a </a:t>
            </a:r>
            <a:r>
              <a:rPr lang="en-US" sz="1600" dirty="0" err="1">
                <a:latin typeface="+mj-lt"/>
              </a:rPr>
              <a:t>constante</a:t>
            </a:r>
            <a:r>
              <a:rPr lang="en-US" sz="1600" dirty="0">
                <a:latin typeface="+mj-lt"/>
              </a:rPr>
              <a:t> de </a:t>
            </a:r>
            <a:r>
              <a:rPr lang="en-US" sz="1600" dirty="0" err="1">
                <a:latin typeface="+mj-lt"/>
              </a:rPr>
              <a:t>proporcionalidade</a:t>
            </a:r>
            <a:r>
              <a:rPr lang="en-US" sz="1600" dirty="0">
                <a:latin typeface="+mj-lt"/>
              </a:rPr>
              <a:t> e </a:t>
            </a:r>
            <a:r>
              <a:rPr lang="en-US" sz="1600" dirty="0" err="1">
                <a:latin typeface="+mj-lt"/>
              </a:rPr>
              <a:t>apresenta</a:t>
            </a:r>
            <a:r>
              <a:rPr lang="en-US" sz="1600" dirty="0">
                <a:latin typeface="+mj-lt"/>
              </a:rPr>
              <a:t>  </a:t>
            </a:r>
            <a:r>
              <a:rPr lang="en-US" sz="1600" dirty="0" err="1">
                <a:latin typeface="+mj-lt"/>
              </a:rPr>
              <a:t>uma</a:t>
            </a:r>
            <a:r>
              <a:rPr lang="en-US" sz="1600" dirty="0">
                <a:latin typeface="+mj-lt"/>
              </a:rPr>
              <a:t> </a:t>
            </a:r>
            <a:r>
              <a:rPr lang="en-US" sz="1600" dirty="0" err="1">
                <a:latin typeface="+mj-lt"/>
              </a:rPr>
              <a:t>razão</a:t>
            </a:r>
            <a:r>
              <a:rPr lang="en-US" sz="1600" dirty="0">
                <a:latin typeface="+mj-lt"/>
              </a:rPr>
              <a:t> para o valor </a:t>
            </a:r>
            <a:r>
              <a:rPr lang="en-US" sz="1600" dirty="0" err="1">
                <a:latin typeface="+mj-lt"/>
              </a:rPr>
              <a:t>obtido</a:t>
            </a:r>
            <a:r>
              <a:rPr lang="en-US" sz="1600" dirty="0">
                <a:latin typeface="+mj-lt"/>
              </a:rPr>
              <a:t>.</a:t>
            </a:r>
          </a:p>
          <a:p>
            <a:pPr marL="342900" indent="-342900">
              <a:buAutoNum type="alphaLcParenR"/>
            </a:pPr>
            <a:r>
              <a:rPr lang="en-US" sz="1600" dirty="0" err="1">
                <a:latin typeface="+mj-lt"/>
              </a:rPr>
              <a:t>Determina</a:t>
            </a:r>
            <a:r>
              <a:rPr lang="en-US" sz="1600" dirty="0">
                <a:latin typeface="+mj-lt"/>
              </a:rPr>
              <a:t> a </a:t>
            </a:r>
            <a:r>
              <a:rPr lang="en-US" sz="1600" dirty="0" err="1">
                <a:latin typeface="+mj-lt"/>
              </a:rPr>
              <a:t>quantidade</a:t>
            </a:r>
            <a:r>
              <a:rPr lang="en-US" sz="1600" dirty="0">
                <a:latin typeface="+mj-lt"/>
              </a:rPr>
              <a:t> de </a:t>
            </a:r>
            <a:r>
              <a:rPr lang="en-US" sz="1600" dirty="0" err="1">
                <a:latin typeface="+mj-lt"/>
              </a:rPr>
              <a:t>proteínas</a:t>
            </a:r>
            <a:r>
              <a:rPr lang="en-US" sz="1600" dirty="0">
                <a:latin typeface="+mj-lt"/>
              </a:rPr>
              <a:t> </a:t>
            </a:r>
            <a:r>
              <a:rPr lang="en-US" sz="1600" dirty="0" err="1">
                <a:latin typeface="+mj-lt"/>
              </a:rPr>
              <a:t>existentes</a:t>
            </a:r>
            <a:r>
              <a:rPr lang="en-US" sz="1600" dirty="0">
                <a:latin typeface="+mj-lt"/>
              </a:rPr>
              <a:t> num </a:t>
            </a:r>
            <a:r>
              <a:rPr lang="en-US" sz="1600" dirty="0" err="1">
                <a:latin typeface="+mj-lt"/>
              </a:rPr>
              <a:t>litro</a:t>
            </a:r>
            <a:r>
              <a:rPr lang="en-US" sz="1600" dirty="0">
                <a:latin typeface="+mj-lt"/>
              </a:rPr>
              <a:t> de </a:t>
            </a:r>
            <a:r>
              <a:rPr lang="en-US" sz="1600" dirty="0" err="1">
                <a:latin typeface="+mj-lt"/>
              </a:rPr>
              <a:t>leite</a:t>
            </a:r>
            <a:r>
              <a:rPr lang="en-US" sz="1600" dirty="0">
                <a:latin typeface="+mj-lt"/>
              </a:rPr>
              <a:t> </a:t>
            </a:r>
            <a:r>
              <a:rPr lang="en-US" sz="1600" dirty="0" err="1">
                <a:latin typeface="+mj-lt"/>
              </a:rPr>
              <a:t>meio</a:t>
            </a:r>
            <a:r>
              <a:rPr lang="en-US" sz="1600" dirty="0">
                <a:latin typeface="+mj-lt"/>
              </a:rPr>
              <a:t> </a:t>
            </a:r>
            <a:r>
              <a:rPr lang="en-US" sz="1600" dirty="0" err="1">
                <a:latin typeface="+mj-lt"/>
              </a:rPr>
              <a:t>gordo</a:t>
            </a:r>
            <a:r>
              <a:rPr lang="en-US" sz="1600" dirty="0">
                <a:latin typeface="+mj-lt"/>
              </a:rPr>
              <a:t>.</a:t>
            </a:r>
          </a:p>
          <a:p>
            <a:pPr marL="342900" indent="-342900">
              <a:buAutoNum type="alphaLcParenR"/>
            </a:pPr>
            <a:r>
              <a:rPr lang="en-US" sz="1600" dirty="0">
                <a:latin typeface="+mj-lt"/>
              </a:rPr>
              <a:t>Para se </a:t>
            </a:r>
            <a:r>
              <a:rPr lang="en-US" sz="1600" dirty="0" err="1">
                <a:latin typeface="+mj-lt"/>
              </a:rPr>
              <a:t>ingerir</a:t>
            </a:r>
            <a:r>
              <a:rPr lang="en-US" sz="1600" dirty="0">
                <a:latin typeface="+mj-lt"/>
              </a:rPr>
              <a:t> 24g de </a:t>
            </a:r>
            <a:r>
              <a:rPr lang="en-US" sz="1600" dirty="0" err="1">
                <a:latin typeface="+mj-lt"/>
              </a:rPr>
              <a:t>lípidos</a:t>
            </a:r>
            <a:r>
              <a:rPr lang="en-US" sz="1600" dirty="0">
                <a:latin typeface="+mj-lt"/>
              </a:rPr>
              <a:t>, </a:t>
            </a:r>
            <a:r>
              <a:rPr lang="en-US" sz="1600" dirty="0" err="1">
                <a:latin typeface="+mj-lt"/>
              </a:rPr>
              <a:t>quantos</a:t>
            </a:r>
            <a:r>
              <a:rPr lang="en-US" sz="1600" dirty="0">
                <a:latin typeface="+mj-lt"/>
              </a:rPr>
              <a:t> </a:t>
            </a:r>
            <a:r>
              <a:rPr lang="en-US" sz="1600" dirty="0" err="1">
                <a:latin typeface="+mj-lt"/>
              </a:rPr>
              <a:t>litros</a:t>
            </a:r>
            <a:r>
              <a:rPr lang="en-US" sz="1600" dirty="0">
                <a:latin typeface="+mj-lt"/>
              </a:rPr>
              <a:t> de </a:t>
            </a:r>
            <a:r>
              <a:rPr lang="en-US" sz="1600" dirty="0" err="1">
                <a:latin typeface="+mj-lt"/>
              </a:rPr>
              <a:t>leite</a:t>
            </a:r>
            <a:r>
              <a:rPr lang="en-US" sz="1600" dirty="0">
                <a:latin typeface="+mj-lt"/>
              </a:rPr>
              <a:t> </a:t>
            </a:r>
            <a:r>
              <a:rPr lang="en-US" sz="1600" dirty="0" err="1">
                <a:latin typeface="+mj-lt"/>
              </a:rPr>
              <a:t>teríamos</a:t>
            </a:r>
            <a:r>
              <a:rPr lang="en-US" sz="1600" dirty="0">
                <a:latin typeface="+mj-lt"/>
              </a:rPr>
              <a:t> de </a:t>
            </a:r>
            <a:r>
              <a:rPr lang="en-US" sz="1600" dirty="0" err="1">
                <a:latin typeface="+mj-lt"/>
              </a:rPr>
              <a:t>beber</a:t>
            </a:r>
            <a:r>
              <a:rPr lang="en-US" sz="1600" dirty="0">
                <a:latin typeface="+mj-lt"/>
              </a:rPr>
              <a:t>?</a:t>
            </a:r>
          </a:p>
          <a:p>
            <a:pPr marL="342900" indent="-342900">
              <a:buAutoNum type="alphaLcParenR"/>
            </a:pPr>
            <a:r>
              <a:rPr lang="en-US" sz="1600" dirty="0">
                <a:latin typeface="+mj-lt"/>
              </a:rPr>
              <a:t>Com base </a:t>
            </a:r>
            <a:r>
              <a:rPr lang="en-US" sz="1600" dirty="0" err="1">
                <a:latin typeface="+mj-lt"/>
              </a:rPr>
              <a:t>nos</a:t>
            </a:r>
            <a:r>
              <a:rPr lang="en-US" sz="1600" dirty="0">
                <a:latin typeface="+mj-lt"/>
              </a:rPr>
              <a:t> </a:t>
            </a:r>
            <a:r>
              <a:rPr lang="en-US" sz="1600" dirty="0" err="1">
                <a:latin typeface="+mj-lt"/>
              </a:rPr>
              <a:t>valores</a:t>
            </a:r>
            <a:r>
              <a:rPr lang="en-US" sz="1600" dirty="0">
                <a:latin typeface="+mj-lt"/>
              </a:rPr>
              <a:t> </a:t>
            </a:r>
            <a:r>
              <a:rPr lang="en-US" sz="1600" dirty="0" err="1">
                <a:latin typeface="+mj-lt"/>
              </a:rPr>
              <a:t>indicados</a:t>
            </a:r>
            <a:r>
              <a:rPr lang="en-US" sz="1600" dirty="0">
                <a:latin typeface="+mj-lt"/>
              </a:rPr>
              <a:t>, qual </a:t>
            </a:r>
            <a:r>
              <a:rPr lang="en-US" sz="1600" dirty="0" err="1">
                <a:latin typeface="+mj-lt"/>
              </a:rPr>
              <a:t>deve</a:t>
            </a:r>
            <a:r>
              <a:rPr lang="en-US" sz="1600" dirty="0">
                <a:latin typeface="+mj-lt"/>
              </a:rPr>
              <a:t> ser, para um </a:t>
            </a:r>
            <a:r>
              <a:rPr lang="en-US" sz="1600" dirty="0" err="1">
                <a:latin typeface="+mj-lt"/>
              </a:rPr>
              <a:t>adulto</a:t>
            </a:r>
            <a:r>
              <a:rPr lang="en-US" sz="1600" dirty="0">
                <a:latin typeface="+mj-lt"/>
              </a:rPr>
              <a:t> </a:t>
            </a:r>
            <a:r>
              <a:rPr lang="en-US" sz="1600" dirty="0" err="1">
                <a:latin typeface="+mj-lt"/>
              </a:rPr>
              <a:t>médio</a:t>
            </a:r>
            <a:r>
              <a:rPr lang="en-US" sz="1600" dirty="0">
                <a:latin typeface="+mj-lt"/>
              </a:rPr>
              <a:t>, a dose de </a:t>
            </a:r>
            <a:r>
              <a:rPr lang="en-US" sz="1600" dirty="0" err="1">
                <a:latin typeface="+mj-lt"/>
              </a:rPr>
              <a:t>referência</a:t>
            </a:r>
            <a:r>
              <a:rPr lang="en-US" sz="1600" dirty="0">
                <a:latin typeface="+mj-lt"/>
              </a:rPr>
              <a:t> (DR) de </a:t>
            </a:r>
            <a:r>
              <a:rPr lang="en-US" sz="1600" dirty="0" err="1">
                <a:latin typeface="+mj-lt"/>
              </a:rPr>
              <a:t>açucares</a:t>
            </a:r>
            <a:r>
              <a:rPr lang="en-US" sz="1600" dirty="0">
                <a:latin typeface="+mj-lt"/>
              </a:rPr>
              <a:t>? </a:t>
            </a:r>
            <a:r>
              <a:rPr lang="en-US" sz="1600" dirty="0" err="1">
                <a:latin typeface="+mj-lt"/>
              </a:rPr>
              <a:t>Apresenta</a:t>
            </a:r>
            <a:r>
              <a:rPr lang="en-US" sz="1600" dirty="0">
                <a:latin typeface="+mj-lt"/>
              </a:rPr>
              <a:t> o </a:t>
            </a:r>
            <a:r>
              <a:rPr lang="en-US" sz="1600" dirty="0" err="1">
                <a:latin typeface="+mj-lt"/>
              </a:rPr>
              <a:t>resultado</a:t>
            </a:r>
            <a:r>
              <a:rPr lang="en-US" sz="1600" dirty="0">
                <a:latin typeface="+mj-lt"/>
              </a:rPr>
              <a:t> </a:t>
            </a:r>
            <a:r>
              <a:rPr lang="en-US" sz="1600" dirty="0" err="1">
                <a:latin typeface="+mj-lt"/>
              </a:rPr>
              <a:t>em</a:t>
            </a:r>
            <a:r>
              <a:rPr lang="en-US" sz="1600" dirty="0">
                <a:latin typeface="+mj-lt"/>
              </a:rPr>
              <a:t> </a:t>
            </a:r>
            <a:r>
              <a:rPr lang="en-US" sz="1600" dirty="0" err="1">
                <a:latin typeface="+mj-lt"/>
              </a:rPr>
              <a:t>gramas</a:t>
            </a:r>
            <a:r>
              <a:rPr lang="en-US" sz="1600" dirty="0">
                <a:latin typeface="+mj-lt"/>
              </a:rPr>
              <a:t>, </a:t>
            </a:r>
            <a:r>
              <a:rPr lang="en-US" sz="1600" dirty="0" err="1">
                <a:latin typeface="+mj-lt"/>
              </a:rPr>
              <a:t>arredondado</a:t>
            </a:r>
            <a:r>
              <a:rPr lang="en-US" sz="1600" dirty="0">
                <a:latin typeface="+mj-lt"/>
              </a:rPr>
              <a:t> </a:t>
            </a:r>
            <a:r>
              <a:rPr lang="en-US" sz="1600" dirty="0" err="1">
                <a:latin typeface="+mj-lt"/>
              </a:rPr>
              <a:t>às</a:t>
            </a:r>
            <a:r>
              <a:rPr lang="en-US" sz="1600" dirty="0">
                <a:latin typeface="+mj-lt"/>
              </a:rPr>
              <a:t> </a:t>
            </a:r>
            <a:r>
              <a:rPr lang="en-US" sz="1600" dirty="0" err="1">
                <a:latin typeface="+mj-lt"/>
              </a:rPr>
              <a:t>unidades</a:t>
            </a:r>
            <a:r>
              <a:rPr lang="en-US" sz="1600" dirty="0">
                <a:latin typeface="+mj-lt"/>
              </a:rPr>
              <a:t>.</a:t>
            </a:r>
          </a:p>
        </p:txBody>
      </p:sp>
      <p:pic>
        <p:nvPicPr>
          <p:cNvPr id="6" name="Marcador de Posição de Conteúdo 5">
            <a:extLst>
              <a:ext uri="{FF2B5EF4-FFF2-40B4-BE49-F238E27FC236}">
                <a16:creationId xmlns:a16="http://schemas.microsoft.com/office/drawing/2014/main" id="{7E4A2D00-02A7-DACC-A995-4AD198954110}"/>
              </a:ext>
            </a:extLst>
          </p:cNvPr>
          <p:cNvPicPr>
            <a:picLocks noGrp="1" noChangeAspect="1"/>
          </p:cNvPicPr>
          <p:nvPr>
            <p:ph sz="half" idx="1"/>
          </p:nvPr>
        </p:nvPicPr>
        <p:blipFill>
          <a:blip r:embed="rId2"/>
          <a:stretch>
            <a:fillRect/>
          </a:stretch>
        </p:blipFill>
        <p:spPr>
          <a:xfrm>
            <a:off x="5638543" y="661916"/>
            <a:ext cx="5768969" cy="5557909"/>
          </a:xfrm>
          <a:prstGeom prst="rect">
            <a:avLst/>
          </a:prstGeom>
        </p:spPr>
      </p:pic>
    </p:spTree>
    <p:extLst>
      <p:ext uri="{BB962C8B-B14F-4D97-AF65-F5344CB8AC3E}">
        <p14:creationId xmlns:p14="http://schemas.microsoft.com/office/powerpoint/2010/main" val="97357760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265</Words>
  <Application>Microsoft Office PowerPoint</Application>
  <PresentationFormat>Ecrã Panorâmico</PresentationFormat>
  <Paragraphs>18</Paragraphs>
  <Slides>4</Slides>
  <Notes>0</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4</vt:i4>
      </vt:variant>
    </vt:vector>
  </HeadingPairs>
  <TitlesOfParts>
    <vt:vector size="8" baseType="lpstr">
      <vt:lpstr>Arial</vt:lpstr>
      <vt:lpstr>Calibri</vt:lpstr>
      <vt:lpstr>Calibri Light</vt:lpstr>
      <vt:lpstr>Tema do Office</vt:lpstr>
      <vt:lpstr>Matemática e Ciências </vt:lpstr>
      <vt:lpstr>O que nos dizem os rótulos?</vt:lpstr>
      <vt:lpstr>1. Quais são as informações que devem constar obrigatoriamente nos rótulos dos produtos alimentares?  2.  Para que serve cada uma das informações que são dadas nos rótulos dos produtos alimentares?  3. Das informações contidas num rótulo, quais te parecem ser mais importantes?  4. Uma pessoa que tenha uma intolerância alimentar deve dar especial atenção  a que informação do rótulo?</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ANDREIA SILVA</dc:creator>
  <cp:lastModifiedBy>ANDREIA SILVA</cp:lastModifiedBy>
  <cp:revision>4</cp:revision>
  <dcterms:created xsi:type="dcterms:W3CDTF">2024-01-14T11:28:08Z</dcterms:created>
  <dcterms:modified xsi:type="dcterms:W3CDTF">2024-01-14T16:20:57Z</dcterms:modified>
</cp:coreProperties>
</file>