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86" r:id="rId4"/>
    <p:sldId id="296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886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562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824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095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589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13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601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338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403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736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248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FEAC-1C4F-4252-AFEF-73130D5F263E}" type="datetimeFigureOut">
              <a:rPr lang="pt-PT" smtClean="0"/>
              <a:t>10/12/2024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9A19F-EAC8-46A8-96F8-9ABBBA8DB5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321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560840" cy="1224135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REINTERPRETAÇÃO “MONA LISA”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4032448" cy="1489720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LEONARDO DA VINCI</a:t>
            </a:r>
          </a:p>
          <a:p>
            <a:r>
              <a:rPr lang="pt-PT" dirty="0" smtClean="0"/>
              <a:t>OFICINA DE ARTES</a:t>
            </a:r>
          </a:p>
          <a:p>
            <a:r>
              <a:rPr lang="pt-PT" dirty="0" smtClean="0"/>
              <a:t>- 3º CICLO</a:t>
            </a:r>
            <a:endParaRPr lang="pt-PT" dirty="0"/>
          </a:p>
        </p:txBody>
      </p:sp>
      <p:pic>
        <p:nvPicPr>
          <p:cNvPr id="4" name="Imagem 3" descr="MIS - Programaç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3011"/>
            <a:ext cx="5400040" cy="286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A Mona Lisa De Leonardo Da Vinci fundo png &amp; imagem png - Lisa del  Giocondo, e a Mona Lisa, Musée du Louvre, o Salvator Mundi Pintura -  pintura png transparente gráti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036" r="6140" b="15018"/>
          <a:stretch/>
        </p:blipFill>
        <p:spPr bwMode="auto">
          <a:xfrm>
            <a:off x="5579552" y="2060848"/>
            <a:ext cx="3265715" cy="4615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82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RELER UMA OBRA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683568" y="1700806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/>
              <a:t>Reler uma obra é totalmente diferente de apenas reproduzi-la, pois é preciso interpretar bem aquilo que se vê e exercitar a criatividade. Ao recriar uma obra não é necessário empregar a mesma técnica usada pelo artista na obra original. Na releitura de uma pintura podemos utilizar outras formas de expressão artística como o desenho, a escultura, a fotografia ou a colagem. O mais importante é criar algo novo que mantem um elo com a fonte que serviu de inspiração. Uma boa proposta de releitura se baseia em um conhecimento prévio do artista e da obra: a época em que ele viveu, sua biografia, artistas que admirava, outros artistas de seu tempo, o tema da obra e de outros trabalhos seus, a técnica utilizada, etc.</a:t>
            </a:r>
          </a:p>
        </p:txBody>
      </p:sp>
    </p:spTree>
    <p:extLst>
      <p:ext uri="{BB962C8B-B14F-4D97-AF65-F5344CB8AC3E}">
        <p14:creationId xmlns:p14="http://schemas.microsoft.com/office/powerpoint/2010/main" val="82021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eonardo da Vinci Um génio do Renascimento. - ppt carre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9" y="109380"/>
            <a:ext cx="8783150" cy="65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PINTOR: BOTERO</a:t>
            </a:r>
            <a:endParaRPr lang="pt-PT" dirty="0"/>
          </a:p>
        </p:txBody>
      </p:sp>
      <p:pic>
        <p:nvPicPr>
          <p:cNvPr id="3" name="Imagem 2" descr="O que é plágio? Posso vender Fanart? Qual o limite da inspiração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49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766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159</Words>
  <Application>Microsoft Office PowerPoint</Application>
  <PresentationFormat>Apresentação no Ecrã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REINTERPRETAÇÃO “MONA LISA”</vt:lpstr>
      <vt:lpstr>RELER UMA OBRA</vt:lpstr>
      <vt:lpstr>Apresentação do PowerPoint</vt:lpstr>
      <vt:lpstr>PINTOR: BOTERO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REINTERPRETAÇÃO “MONA LISA”</dc:title>
  <dc:creator>Professor</dc:creator>
  <cp:lastModifiedBy>Teresa</cp:lastModifiedBy>
  <cp:revision>22</cp:revision>
  <dcterms:created xsi:type="dcterms:W3CDTF">2022-10-24T13:06:48Z</dcterms:created>
  <dcterms:modified xsi:type="dcterms:W3CDTF">2024-12-10T17:24:17Z</dcterms:modified>
</cp:coreProperties>
</file>