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ca0f3962d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ca0f3962d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ca0f3962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ca0f3962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ca0f3962d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ca0f3962d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ca0f3962d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ca0f3962d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a28791e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a28791e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A4C2F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9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Gov3cJJ5CyE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://www.youtube.com/watch?v=Fkf3LBBS8rE" TargetMode="External"/><Relationship Id="rId6" Type="http://schemas.openxmlformats.org/officeDocument/2006/relationships/image" Target="../media/image15.jpg"/><Relationship Id="rId7" Type="http://schemas.openxmlformats.org/officeDocument/2006/relationships/image" Target="../media/image22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438325" y="341438"/>
            <a:ext cx="49911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50" y="341450"/>
            <a:ext cx="7648575" cy="1447800"/>
          </a:xfrm>
          <a:prstGeom prst="rect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12235" l="6405" r="7845" t="10425"/>
          <a:stretch/>
        </p:blipFill>
        <p:spPr>
          <a:xfrm>
            <a:off x="7783524" y="341450"/>
            <a:ext cx="9975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12235" l="6405" r="7845" t="10425"/>
          <a:stretch/>
        </p:blipFill>
        <p:spPr>
          <a:xfrm>
            <a:off x="8026325" y="1111599"/>
            <a:ext cx="754700" cy="68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4348" l="6480" r="0" t="8671"/>
          <a:stretch/>
        </p:blipFill>
        <p:spPr>
          <a:xfrm>
            <a:off x="246475" y="2887988"/>
            <a:ext cx="1936025" cy="174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b="0" l="0" r="0" t="5775"/>
          <a:stretch/>
        </p:blipFill>
        <p:spPr>
          <a:xfrm>
            <a:off x="2446100" y="2201725"/>
            <a:ext cx="1804750" cy="19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7">
            <a:alphaModFix/>
          </a:blip>
          <a:srcRect b="6857" l="0" r="0" t="9621"/>
          <a:stretch/>
        </p:blipFill>
        <p:spPr>
          <a:xfrm>
            <a:off x="6563254" y="2224484"/>
            <a:ext cx="2377300" cy="15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8">
            <a:alphaModFix/>
          </a:blip>
          <a:srcRect b="0" l="0" r="0" t="7510"/>
          <a:stretch/>
        </p:blipFill>
        <p:spPr>
          <a:xfrm>
            <a:off x="4435873" y="2487969"/>
            <a:ext cx="1936025" cy="2175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2104"/>
          <a:stretch/>
        </p:blipFill>
        <p:spPr>
          <a:xfrm>
            <a:off x="369875" y="359025"/>
            <a:ext cx="3209900" cy="44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0" l="6974" r="8793" t="0"/>
          <a:stretch/>
        </p:blipFill>
        <p:spPr>
          <a:xfrm>
            <a:off x="5374050" y="210950"/>
            <a:ext cx="2046600" cy="25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9850" y="2894717"/>
            <a:ext cx="3495000" cy="20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1285650" y="341450"/>
            <a:ext cx="49911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2713" r="3071" t="0"/>
          <a:stretch/>
        </p:blipFill>
        <p:spPr>
          <a:xfrm>
            <a:off x="284897" y="460902"/>
            <a:ext cx="2838175" cy="415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b="3269" l="4287" r="5443" t="3854"/>
          <a:stretch/>
        </p:blipFill>
        <p:spPr>
          <a:xfrm>
            <a:off x="4667225" y="422975"/>
            <a:ext cx="2642425" cy="24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7150" y="3299750"/>
            <a:ext cx="5377500" cy="14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3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1285650" y="341450"/>
            <a:ext cx="49911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25" y="520825"/>
            <a:ext cx="2909000" cy="40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 b="0" l="6410" r="6139" t="3278"/>
          <a:stretch/>
        </p:blipFill>
        <p:spPr>
          <a:xfrm>
            <a:off x="4297475" y="520825"/>
            <a:ext cx="3425374" cy="25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2115" y="3121450"/>
            <a:ext cx="4194174" cy="18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1285650" y="341450"/>
            <a:ext cx="49911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01" y="497072"/>
            <a:ext cx="2685625" cy="38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3601" y="58709"/>
            <a:ext cx="3234525" cy="28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7099" y="3019880"/>
            <a:ext cx="4259750" cy="205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s geométricas" id="97" name="Google Shape;97;p18" title="Músicas para o Jardim de infância - Formas geométricas.wm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975" y="782425"/>
            <a:ext cx="3471067" cy="2103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úsica das formas geométricas é uma musica direcionada para a educação infantil.&#10;Vem aprender as formas geométricas com esta música infantil.&#10;A canção das formas geométricas é fácil de aprender!!!&#10;&#10;Música Infantil Educativa, canções infantis !&#10;&#10;Música infantil portuguesa para cantar e dançar.&#10;Muita Alegria e animação !!! Músicas infantis para aprender, cantar e dançar!!!&#10;&#10;Música das Formas Geométricas - Letra e Música professor Idalécio&#10;Realização e Animação- professor Idalécio&#10;Coros - Joana Martins&#10;&#10;Se gostaste do nosso vídeo coloca um gosto e subscreve o nosso canal.&#10;Podes partilhar este vídeo aqui»»  https://youtu.be/Fkf3LBBS8rE&#10;======================================================&#10;Segue a nossa Página no Facebook  &#10;https://www.facebook.com/Prof-Idal%C3%A9cio-112477193456909/?ref=pages_you_manage&#10;Segue a nossa página no Instagram&#10;https://www.instagram.com/prof.idalecio/&#10;======================================================&#10;Vamos lá crianças!!!  Vamos cantar, dançar e aprender com a música das Formas Geométricas !&#10;&#10;      A Música das Formas Geométricas &#10;&#10;Vamos aprender todos a fazer&#10;Um triângulo vamos aprender&#10;Um triângulo todos a fazer&#10;&#10;Vamos aprender todos a fazer&#10;Um quadrado vamos aprender&#10;Um quadrado todos a fazer&#10;&#10;Vamos aprender todos a fazer&#10;Um retângulo vamos aprender&#10;Um retângulo todos a fazer&#10;&#10;Vamos aprender todos a fazer&#10;Um círculo vamos aprender&#10;Um círculo todos a fazer&#10;&#10;Vamos aprender todos a fazer&#10;Um triângulo vamos aprender&#10;Um triângulo todos a fazer&#10;&#10;Vamos aprender todos a fazer&#10;Um quadrado vamos aprender&#10;Um quadrado todos a fazer&#10;&#10;Vamos aprender todos a fazer&#10;Um retângulo vamos aprender&#10;Um retângulo todos a fazer&#10;&#10;Vamos aprender todos a fazer&#10;Um círculo vamos aprender&#10;Um círculo todos a fazer&#10;&#10;E para acabar vamos lá pintar&#10;E para acabar vamos lá pintar&#10;Vamos aprender !&#10;************************************************************************&#10;»»Podes ouvir mais músicas para crianças / musicas infantis&#10; aqui »»»  https://www.youtube.com/profidalecio?sub_confirmation=1&#10;************************************************************************&#10;&#10;#profidalécio #professoridalécio" id="98" name="Google Shape;98;p18" title="Música das Formas Geométricas | Prof. Idalécio - Música Infantil | Educação Infantil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8000" y="2907759"/>
            <a:ext cx="3739700" cy="210358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361003" y="330575"/>
            <a:ext cx="44148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1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 OUVIR COM ATENÇÃO</a:t>
            </a:r>
            <a:endParaRPr sz="21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5022464" y="2452189"/>
            <a:ext cx="22002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1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 DANÇAR</a:t>
            </a:r>
            <a:endParaRPr sz="21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38960" y="52275"/>
            <a:ext cx="1502650" cy="112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75025" y="1574775"/>
            <a:ext cx="1165525" cy="13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