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2d9568c208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2d9568c208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hyperlink" Target="http://www.youtube.com/watch?v=L-3TWoMz6kA" TargetMode="External"/><Relationship Id="rId5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FEFEF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642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PT"/>
              <a:t>Diáspora portuguesa - Geografia C - 12ºM </a:t>
            </a:r>
            <a:r>
              <a:rPr b="1" lang="pt-PT" sz="2022"/>
              <a:t>Carlos Sousa</a:t>
            </a:r>
            <a:endParaRPr b="1" sz="2022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50">
              <a:highlight>
                <a:srgbClr val="FFFFFF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PT" sz="1350">
                <a:solidFill>
                  <a:srgbClr val="4CB081"/>
                </a:solidFill>
                <a:highlight>
                  <a:srgbClr val="FFFFFF"/>
                </a:highlight>
              </a:rPr>
              <a:t>Portugal é um país de emigrantes e actualmente, de acordo com as estimativas mais recentes das Nações Unidas, conta com mais de 2 milhões de emigrantes espalhados pelo mundo, o que representa cerca de 20% da população a residir em Portugal.</a:t>
            </a:r>
            <a:endParaRPr sz="2022"/>
          </a:p>
        </p:txBody>
      </p:sp>
      <p:pic>
        <p:nvPicPr>
          <p:cNvPr id="55" name="Google Shape;55;p13"/>
          <p:cNvPicPr preferRelativeResize="0"/>
          <p:nvPr/>
        </p:nvPicPr>
        <p:blipFill rotWithShape="1">
          <a:blip r:embed="rId3">
            <a:alphaModFix/>
          </a:blip>
          <a:srcRect b="0" l="0" r="0" t="2190"/>
          <a:stretch/>
        </p:blipFill>
        <p:spPr>
          <a:xfrm>
            <a:off x="157925" y="1597200"/>
            <a:ext cx="4678625" cy="32146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Pedro Abrunhosa - &quot;Para os Braços da Minha Mãe&quot; com participação especial de Camané - Álbum 'Contramão' [02.12.2013]&#10;Comprar: http://bit.ly/1cYRbuT" id="56" name="Google Shape;56;p13" title="Pedro Abrunhosa - &quot;Para os Braços da Minha Mãe&quot; com participação especial de Camané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598074" y="1360325"/>
            <a:ext cx="3048000" cy="171450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4836075" y="3169500"/>
            <a:ext cx="4572000" cy="197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PT" sz="1300" u="sng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Observa</a:t>
            </a:r>
            <a:r>
              <a:rPr b="1" lang="pt-PT" sz="12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2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o vídeo e mapa com atenção. </a:t>
            </a:r>
            <a:endParaRPr sz="12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AutoNum type="arabicPeriod"/>
            </a:pPr>
            <a:r>
              <a:rPr b="1" lang="pt-PT" sz="1200" u="sng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Identifica</a:t>
            </a:r>
            <a:r>
              <a:rPr b="1" lang="pt-PT" sz="12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2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3 países de destino dos nossos emigrantes  mencionados na música 3 países não mencionados na música. </a:t>
            </a:r>
            <a:endParaRPr sz="12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AutoNum type="arabicPeriod"/>
            </a:pPr>
            <a:r>
              <a:rPr b="1" lang="pt-PT" sz="1200" u="sng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Classifica</a:t>
            </a:r>
            <a:r>
              <a:rPr b="1" lang="pt-PT" sz="12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2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as migrações quanto espaço, duração e forma. </a:t>
            </a:r>
            <a:endParaRPr sz="12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AutoNum type="arabicPeriod"/>
            </a:pPr>
            <a:r>
              <a:rPr b="1" lang="pt-PT" sz="1200" u="sng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Elabora</a:t>
            </a:r>
            <a:r>
              <a:rPr b="1" lang="pt-PT" sz="12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12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um comentário crítico à música do Pedro Abrunhosa tendo o tema: causas e consequências das migrações. </a:t>
            </a:r>
            <a:endParaRPr sz="12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